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7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5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257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30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5" r:id="rId44"/>
    <p:sldId id="302" r:id="rId45"/>
    <p:sldId id="303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7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image" Target="../media/image83.png"/><Relationship Id="rId6" Type="http://schemas.openxmlformats.org/officeDocument/2006/relationships/image" Target="../media/image86.png"/><Relationship Id="rId5" Type="http://schemas.openxmlformats.org/officeDocument/2006/relationships/image" Target="../media/image40.png"/><Relationship Id="rId4" Type="http://schemas.openxmlformats.org/officeDocument/2006/relationships/image" Target="../media/image85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6.png"/><Relationship Id="rId1" Type="http://schemas.openxmlformats.org/officeDocument/2006/relationships/image" Target="../media/image108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Relationship Id="rId4" Type="http://schemas.openxmlformats.org/officeDocument/2006/relationships/image" Target="../media/image12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diagrams/_rels/data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image" Target="../media/image83.png"/><Relationship Id="rId6" Type="http://schemas.openxmlformats.org/officeDocument/2006/relationships/image" Target="../media/image86.png"/><Relationship Id="rId5" Type="http://schemas.openxmlformats.org/officeDocument/2006/relationships/image" Target="../media/image40.png"/><Relationship Id="rId4" Type="http://schemas.openxmlformats.org/officeDocument/2006/relationships/image" Target="../media/image85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6.png"/><Relationship Id="rId1" Type="http://schemas.openxmlformats.org/officeDocument/2006/relationships/image" Target="../media/image108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Relationship Id="rId4" Type="http://schemas.openxmlformats.org/officeDocument/2006/relationships/image" Target="../media/image1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diagrams/_rels/drawing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diagrams/_rels/drawing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B8236442-C480-4C2B-B8C5-9B341B53D0EB}">
      <dgm:prSet phldrT="[Text]"/>
      <dgm:spPr/>
      <dgm:t>
        <a:bodyPr/>
        <a:lstStyle/>
        <a:p>
          <a:r>
            <a:rPr lang="en-US" dirty="0" smtClean="0"/>
            <a:t>Reserve: 10</a:t>
          </a:r>
          <a:endParaRPr lang="en-US" dirty="0"/>
        </a:p>
      </dgm:t>
    </dgm:pt>
    <dgm:pt modelId="{C93AE8FA-0E76-4568-9EE7-B375F963ACB6}" type="parTrans" cxnId="{EF817AA2-AF48-4F24-BF67-7B8BDDDED833}">
      <dgm:prSet/>
      <dgm:spPr/>
      <dgm:t>
        <a:bodyPr/>
        <a:lstStyle/>
        <a:p>
          <a:endParaRPr lang="en-US"/>
        </a:p>
      </dgm:t>
    </dgm:pt>
    <dgm:pt modelId="{DB2ECFD2-8CB6-4B82-9DC0-AA0C47BDA00D}" type="sibTrans" cxnId="{EF817AA2-AF48-4F24-BF67-7B8BDDDED833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/>
      <dgm:t>
        <a:bodyPr/>
        <a:lstStyle/>
        <a:p>
          <a:r>
            <a:rPr lang="en-US" dirty="0" smtClean="0"/>
            <a:t>Deposit: 100</a:t>
          </a:r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DE0B9671-9370-4E71-9CF4-CE4EFCEEA7DD}">
      <dgm:prSet phldrT="[Text]"/>
      <dgm:spPr/>
      <dgm:t>
        <a:bodyPr/>
        <a:lstStyle/>
        <a:p>
          <a:r>
            <a:rPr lang="en-US" dirty="0" smtClean="0"/>
            <a:t>Loan: 90</a:t>
          </a:r>
          <a:endParaRPr lang="en-US" dirty="0"/>
        </a:p>
      </dgm:t>
    </dgm:pt>
    <dgm:pt modelId="{F9AF4FF7-23A7-40AD-8E88-5CC8D0626B9D}" type="parTrans" cxnId="{86190074-931A-44EC-8FE7-06375FB60324}">
      <dgm:prSet/>
      <dgm:spPr/>
      <dgm:t>
        <a:bodyPr/>
        <a:lstStyle/>
        <a:p>
          <a:endParaRPr lang="en-US"/>
        </a:p>
      </dgm:t>
    </dgm:pt>
    <dgm:pt modelId="{F6D50F53-00C9-457B-8899-4CDF333008D8}" type="sibTrans" cxnId="{86190074-931A-44EC-8FE7-06375FB60324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142BEC61-9F12-42AA-A95F-20FCD6ED9849}" type="pres">
      <dgm:prSet presAssocID="{B8236442-C480-4C2B-B8C5-9B341B53D0E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B8775-04CB-4DBB-9D92-70AC0A713A54}" type="pres">
      <dgm:prSet presAssocID="{B8236442-C480-4C2B-B8C5-9B341B53D0EB}" presName="aSpace2" presStyleCnt="0"/>
      <dgm:spPr/>
    </dgm:pt>
    <dgm:pt modelId="{DA63256F-22C5-4F15-A2C0-F950DCD93839}" type="pres">
      <dgm:prSet presAssocID="{DE0B9671-9370-4E71-9CF4-CE4EFCEEA7DD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190074-931A-44EC-8FE7-06375FB60324}" srcId="{21819455-82EA-47D0-BE59-2F3830394A83}" destId="{DE0B9671-9370-4E71-9CF4-CE4EFCEEA7DD}" srcOrd="1" destOrd="0" parTransId="{F9AF4FF7-23A7-40AD-8E88-5CC8D0626B9D}" sibTransId="{F6D50F53-00C9-457B-8899-4CDF333008D8}"/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9FA564B9-4E4E-4051-AA14-1E7787087096}" type="presOf" srcId="{DE0B9671-9370-4E71-9CF4-CE4EFCEEA7DD}" destId="{DA63256F-22C5-4F15-A2C0-F950DCD93839}" srcOrd="0" destOrd="0" presId="urn:microsoft.com/office/officeart/2005/8/layout/lProcess2"/>
    <dgm:cxn modelId="{1CA8C80E-DCBF-42E3-8585-539B1D72EEC5}" type="presOf" srcId="{B8236442-C480-4C2B-B8C5-9B341B53D0EB}" destId="{142BEC61-9F12-42AA-A95F-20FCD6ED9849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EF817AA2-AF48-4F24-BF67-7B8BDDDED833}" srcId="{21819455-82EA-47D0-BE59-2F3830394A83}" destId="{B8236442-C480-4C2B-B8C5-9B341B53D0EB}" srcOrd="0" destOrd="0" parTransId="{C93AE8FA-0E76-4568-9EE7-B375F963ACB6}" sibTransId="{DB2ECFD2-8CB6-4B82-9DC0-AA0C47BDA00D}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0F8353A4-FB81-41A8-ADD8-C830B030C009}" type="presParOf" srcId="{79F1171F-AEF6-4EC6-8C90-AE2AA66BB5A1}" destId="{142BEC61-9F12-42AA-A95F-20FCD6ED9849}" srcOrd="0" destOrd="0" presId="urn:microsoft.com/office/officeart/2005/8/layout/lProcess2"/>
    <dgm:cxn modelId="{1BAE968C-FFEB-4B90-99D6-FEA210143E6F}" type="presParOf" srcId="{79F1171F-AEF6-4EC6-8C90-AE2AA66BB5A1}" destId="{C16B8775-04CB-4DBB-9D92-70AC0A713A54}" srcOrd="1" destOrd="0" presId="urn:microsoft.com/office/officeart/2005/8/layout/lProcess2"/>
    <dgm:cxn modelId="{A049C1CC-1D89-4AEC-9512-3705DFAF2CBA}" type="presParOf" srcId="{79F1171F-AEF6-4EC6-8C90-AE2AA66BB5A1}" destId="{DA63256F-22C5-4F15-A2C0-F950DCD93839}" srcOrd="2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B8236442-C480-4C2B-B8C5-9B341B53D0E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Gold</a:t>
          </a:r>
          <a:endParaRPr lang="en-US" dirty="0"/>
        </a:p>
      </dgm:t>
    </dgm:pt>
    <dgm:pt modelId="{C93AE8FA-0E76-4568-9EE7-B375F963ACB6}" type="parTrans" cxnId="{EF817AA2-AF48-4F24-BF67-7B8BDDDED833}">
      <dgm:prSet/>
      <dgm:spPr/>
      <dgm:t>
        <a:bodyPr/>
        <a:lstStyle/>
        <a:p>
          <a:endParaRPr lang="en-US"/>
        </a:p>
      </dgm:t>
    </dgm:pt>
    <dgm:pt modelId="{DB2ECFD2-8CB6-4B82-9DC0-AA0C47BDA00D}" type="sibTrans" cxnId="{EF817AA2-AF48-4F24-BF67-7B8BDDDED833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DE0B9671-9370-4E71-9CF4-CE4EFCEEA7DD}">
      <dgm:prSet phldrT="[Text]"/>
      <dgm:spPr/>
      <dgm:t>
        <a:bodyPr/>
        <a:lstStyle/>
        <a:p>
          <a:r>
            <a:rPr lang="en-US" dirty="0" smtClean="0"/>
            <a:t>Foreign Exchange Reserve</a:t>
          </a:r>
          <a:endParaRPr lang="en-US" dirty="0"/>
        </a:p>
      </dgm:t>
    </dgm:pt>
    <dgm:pt modelId="{F9AF4FF7-23A7-40AD-8E88-5CC8D0626B9D}" type="parTrans" cxnId="{86190074-931A-44EC-8FE7-06375FB60324}">
      <dgm:prSet/>
      <dgm:spPr/>
      <dgm:t>
        <a:bodyPr/>
        <a:lstStyle/>
        <a:p>
          <a:endParaRPr lang="en-US"/>
        </a:p>
      </dgm:t>
    </dgm:pt>
    <dgm:pt modelId="{F6D50F53-00C9-457B-8899-4CDF333008D8}" type="sibTrans" cxnId="{86190074-931A-44EC-8FE7-06375FB60324}">
      <dgm:prSet/>
      <dgm:spPr/>
      <dgm:t>
        <a:bodyPr/>
        <a:lstStyle/>
        <a:p>
          <a:endParaRPr lang="en-US"/>
        </a:p>
      </dgm:t>
    </dgm:pt>
    <dgm:pt modelId="{CD6E5324-2593-4600-B874-513C08425C7D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 smtClean="0"/>
            <a:t>Govt</a:t>
          </a:r>
          <a:r>
            <a:rPr lang="en-US" dirty="0" smtClean="0"/>
            <a:t> Securities</a:t>
          </a:r>
          <a:endParaRPr lang="en-US" dirty="0"/>
        </a:p>
      </dgm:t>
    </dgm:pt>
    <dgm:pt modelId="{DFAA07AF-2813-4CA0-9C35-D59C1EF6872E}" type="parTrans" cxnId="{5E69E545-2CEA-4EA1-A9C4-E051E4ED96B1}">
      <dgm:prSet/>
      <dgm:spPr/>
      <dgm:t>
        <a:bodyPr/>
        <a:lstStyle/>
        <a:p>
          <a:endParaRPr lang="en-US"/>
        </a:p>
      </dgm:t>
    </dgm:pt>
    <dgm:pt modelId="{2105FBA3-9C37-4C6D-8C77-D20B3A955567}" type="sibTrans" cxnId="{5E69E545-2CEA-4EA1-A9C4-E051E4ED96B1}">
      <dgm:prSet/>
      <dgm:spPr/>
      <dgm:t>
        <a:bodyPr/>
        <a:lstStyle/>
        <a:p>
          <a:endParaRPr lang="en-US"/>
        </a:p>
      </dgm:t>
    </dgm:pt>
    <dgm:pt modelId="{106B74FF-D761-49BF-92DE-78FD5EFE5EE9}">
      <dgm:prSet phldrT="[Text]"/>
      <dgm:spPr/>
      <dgm:t>
        <a:bodyPr/>
        <a:lstStyle/>
        <a:p>
          <a:r>
            <a:rPr lang="en-US" dirty="0" smtClean="0"/>
            <a:t>Loans to Banks (Repo, MSF..</a:t>
          </a:r>
          <a:endParaRPr lang="en-US" dirty="0"/>
        </a:p>
      </dgm:t>
    </dgm:pt>
    <dgm:pt modelId="{5C5F5754-033E-4B23-BE40-C6A9D70FA2FE}" type="parTrans" cxnId="{C5178DA5-CEF3-4162-B2D8-AF235AD13E7A}">
      <dgm:prSet/>
      <dgm:spPr/>
      <dgm:t>
        <a:bodyPr/>
        <a:lstStyle/>
        <a:p>
          <a:endParaRPr lang="en-US"/>
        </a:p>
      </dgm:t>
    </dgm:pt>
    <dgm:pt modelId="{EBD966CB-56EA-41A3-B173-6451AA6A4534}" type="sibTrans" cxnId="{C5178DA5-CEF3-4162-B2D8-AF235AD13E7A}">
      <dgm:prSet/>
      <dgm:spPr/>
      <dgm:t>
        <a:bodyPr/>
        <a:lstStyle/>
        <a:p>
          <a:endParaRPr lang="en-US"/>
        </a:p>
      </dgm:t>
    </dgm:pt>
    <dgm:pt modelId="{BA211C12-4E9A-4FAA-ACAD-F7E85D5BF43D}">
      <dgm:prSet phldrT="[Text]"/>
      <dgm:spPr/>
      <dgm:t>
        <a:bodyPr/>
        <a:lstStyle/>
        <a:p>
          <a:r>
            <a:rPr lang="en-US" dirty="0" smtClean="0"/>
            <a:t>Bankers deposit to RBI </a:t>
          </a:r>
          <a:endParaRPr lang="en-US" dirty="0"/>
        </a:p>
      </dgm:t>
    </dgm:pt>
    <dgm:pt modelId="{23B8C2E0-F822-4BA3-8028-36E881230FD0}" type="parTrans" cxnId="{A42AA9A4-17C0-4F52-9C79-D2B03F849156}">
      <dgm:prSet/>
      <dgm:spPr/>
      <dgm:t>
        <a:bodyPr/>
        <a:lstStyle/>
        <a:p>
          <a:endParaRPr lang="en-US"/>
        </a:p>
      </dgm:t>
    </dgm:pt>
    <dgm:pt modelId="{2F39D8A5-4BD4-467A-A5A1-F07358A3F066}" type="sibTrans" cxnId="{A42AA9A4-17C0-4F52-9C79-D2B03F849156}">
      <dgm:prSet/>
      <dgm:spPr/>
      <dgm:t>
        <a:bodyPr/>
        <a:lstStyle/>
        <a:p>
          <a:endParaRPr lang="en-US"/>
        </a:p>
      </dgm:t>
    </dgm:pt>
    <dgm:pt modelId="{C45A3AEC-C76D-4811-8730-17C4A8648FC0}">
      <dgm:prSet phldrT="[Text]"/>
      <dgm:spPr/>
      <dgm:t>
        <a:bodyPr/>
        <a:lstStyle/>
        <a:p>
          <a:r>
            <a:rPr lang="en-US" dirty="0" err="1" smtClean="0"/>
            <a:t>Govt's</a:t>
          </a:r>
          <a:r>
            <a:rPr lang="en-US" dirty="0" smtClean="0"/>
            <a:t> deposit to RBI </a:t>
          </a:r>
          <a:endParaRPr lang="en-US" dirty="0"/>
        </a:p>
      </dgm:t>
    </dgm:pt>
    <dgm:pt modelId="{EC56CA85-A374-410C-8239-0534CEBE8F7F}" type="parTrans" cxnId="{2AF41F31-A438-40B9-90D7-C5CA7C2AD7B3}">
      <dgm:prSet/>
      <dgm:spPr/>
      <dgm:t>
        <a:bodyPr/>
        <a:lstStyle/>
        <a:p>
          <a:endParaRPr lang="en-US"/>
        </a:p>
      </dgm:t>
    </dgm:pt>
    <dgm:pt modelId="{1B07E7CB-105B-4043-B896-7424259B47C6}" type="sibTrans" cxnId="{2AF41F31-A438-40B9-90D7-C5CA7C2AD7B3}">
      <dgm:prSet/>
      <dgm:spPr/>
      <dgm:t>
        <a:bodyPr/>
        <a:lstStyle/>
        <a:p>
          <a:endParaRPr lang="en-US"/>
        </a:p>
      </dgm:t>
    </dgm:pt>
    <dgm:pt modelId="{F63CE8D7-C783-4572-938E-F1A536BE4B01}">
      <dgm:prSet phldrT="[Text]"/>
      <dgm:spPr/>
      <dgm:t>
        <a:bodyPr/>
        <a:lstStyle/>
        <a:p>
          <a:r>
            <a:rPr lang="en-US" smtClean="0"/>
            <a:t>Currency in circulation, [+bank, public]</a:t>
          </a:r>
          <a:endParaRPr lang="en-US" dirty="0"/>
        </a:p>
      </dgm:t>
    </dgm:pt>
    <dgm:pt modelId="{D78A55BB-44AB-41C3-A993-7FAED2F22032}" type="parTrans" cxnId="{3472316F-757E-416F-AD70-A368BCEFBBCF}">
      <dgm:prSet/>
      <dgm:spPr/>
      <dgm:t>
        <a:bodyPr/>
        <a:lstStyle/>
        <a:p>
          <a:endParaRPr lang="en-US"/>
        </a:p>
      </dgm:t>
    </dgm:pt>
    <dgm:pt modelId="{DF6AE9D2-94B9-4ADF-83C3-01C3689FB8F3}" type="sibTrans" cxnId="{3472316F-757E-416F-AD70-A368BCEFBBCF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142BEC61-9F12-42AA-A95F-20FCD6ED9849}" type="pres">
      <dgm:prSet presAssocID="{B8236442-C480-4C2B-B8C5-9B341B53D0EB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B8775-04CB-4DBB-9D92-70AC0A713A54}" type="pres">
      <dgm:prSet presAssocID="{B8236442-C480-4C2B-B8C5-9B341B53D0EB}" presName="aSpace2" presStyleCnt="0"/>
      <dgm:spPr/>
    </dgm:pt>
    <dgm:pt modelId="{DA63256F-22C5-4F15-A2C0-F950DCD93839}" type="pres">
      <dgm:prSet presAssocID="{DE0B9671-9370-4E71-9CF4-CE4EFCEEA7DD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E4752-F61E-465C-BDAF-E52DA74B9DFD}" type="pres">
      <dgm:prSet presAssocID="{DE0B9671-9370-4E71-9CF4-CE4EFCEEA7DD}" presName="aSpace2" presStyleCnt="0"/>
      <dgm:spPr/>
    </dgm:pt>
    <dgm:pt modelId="{2461D19D-BEA5-4BB7-AE12-01B993FD6600}" type="pres">
      <dgm:prSet presAssocID="{CD6E5324-2593-4600-B874-513C08425C7D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292EA8-4B7C-43AD-8B50-AE5785D98336}" type="pres">
      <dgm:prSet presAssocID="{CD6E5324-2593-4600-B874-513C08425C7D}" presName="aSpace2" presStyleCnt="0"/>
      <dgm:spPr/>
    </dgm:pt>
    <dgm:pt modelId="{6860C41E-E60B-411A-B6E3-E4E13D26EC6E}" type="pres">
      <dgm:prSet presAssocID="{106B74FF-D761-49BF-92DE-78FD5EFE5EE9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51C8A792-947E-4126-9330-A198131599FE}" type="pres">
      <dgm:prSet presAssocID="{BA211C12-4E9A-4FAA-ACAD-F7E85D5BF43D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8877B1-DE5B-412B-A3F1-2FDFC79CB6B8}" type="pres">
      <dgm:prSet presAssocID="{BA211C12-4E9A-4FAA-ACAD-F7E85D5BF43D}" presName="aSpace2" presStyleCnt="0"/>
      <dgm:spPr/>
    </dgm:pt>
    <dgm:pt modelId="{BC5D8793-D52B-487E-87F4-A2F6C65C2EBC}" type="pres">
      <dgm:prSet presAssocID="{C45A3AEC-C76D-4811-8730-17C4A8648FC0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CF0877-AC1A-4B08-A143-876CD795E9E4}" type="pres">
      <dgm:prSet presAssocID="{C45A3AEC-C76D-4811-8730-17C4A8648FC0}" presName="aSpace2" presStyleCnt="0"/>
      <dgm:spPr/>
    </dgm:pt>
    <dgm:pt modelId="{3AE68B04-06AA-44A6-82AD-118F106B351E}" type="pres">
      <dgm:prSet presAssocID="{F63CE8D7-C783-4572-938E-F1A536BE4B01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9CF1CA-55CE-4B34-904C-08B4E71C3D99}" type="presOf" srcId="{C45A3AEC-C76D-4811-8730-17C4A8648FC0}" destId="{BC5D8793-D52B-487E-87F4-A2F6C65C2EBC}" srcOrd="0" destOrd="0" presId="urn:microsoft.com/office/officeart/2005/8/layout/lProcess2"/>
    <dgm:cxn modelId="{86190074-931A-44EC-8FE7-06375FB60324}" srcId="{21819455-82EA-47D0-BE59-2F3830394A83}" destId="{DE0B9671-9370-4E71-9CF4-CE4EFCEEA7DD}" srcOrd="1" destOrd="0" parTransId="{F9AF4FF7-23A7-40AD-8E88-5CC8D0626B9D}" sibTransId="{F6D50F53-00C9-457B-8899-4CDF333008D8}"/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4ED75B27-2D5B-48BE-B7C9-E035BCF79278}" type="presOf" srcId="{106B74FF-D761-49BF-92DE-78FD5EFE5EE9}" destId="{6860C41E-E60B-411A-B6E3-E4E13D26EC6E}" srcOrd="0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5E69E545-2CEA-4EA1-A9C4-E051E4ED96B1}" srcId="{21819455-82EA-47D0-BE59-2F3830394A83}" destId="{CD6E5324-2593-4600-B874-513C08425C7D}" srcOrd="2" destOrd="0" parTransId="{DFAA07AF-2813-4CA0-9C35-D59C1EF6872E}" sibTransId="{2105FBA3-9C37-4C6D-8C77-D20B3A955567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3472316F-757E-416F-AD70-A368BCEFBBCF}" srcId="{3F79914E-43A4-47F4-A990-26014BEB0A31}" destId="{F63CE8D7-C783-4572-938E-F1A536BE4B01}" srcOrd="2" destOrd="0" parTransId="{D78A55BB-44AB-41C3-A993-7FAED2F22032}" sibTransId="{DF6AE9D2-94B9-4ADF-83C3-01C3689FB8F3}"/>
    <dgm:cxn modelId="{CDF056DA-36DC-4555-A49D-951E3F22C0D4}" type="presOf" srcId="{F63CE8D7-C783-4572-938E-F1A536BE4B01}" destId="{3AE68B04-06AA-44A6-82AD-118F106B351E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A42AA9A4-17C0-4F52-9C79-D2B03F849156}" srcId="{3F79914E-43A4-47F4-A990-26014BEB0A31}" destId="{BA211C12-4E9A-4FAA-ACAD-F7E85D5BF43D}" srcOrd="0" destOrd="0" parTransId="{23B8C2E0-F822-4BA3-8028-36E881230FD0}" sibTransId="{2F39D8A5-4BD4-467A-A5A1-F07358A3F066}"/>
    <dgm:cxn modelId="{9FA564B9-4E4E-4051-AA14-1E7787087096}" type="presOf" srcId="{DE0B9671-9370-4E71-9CF4-CE4EFCEEA7DD}" destId="{DA63256F-22C5-4F15-A2C0-F950DCD93839}" srcOrd="0" destOrd="0" presId="urn:microsoft.com/office/officeart/2005/8/layout/lProcess2"/>
    <dgm:cxn modelId="{1CA8C80E-DCBF-42E3-8585-539B1D72EEC5}" type="presOf" srcId="{B8236442-C480-4C2B-B8C5-9B341B53D0EB}" destId="{142BEC61-9F12-42AA-A95F-20FCD6ED9849}" srcOrd="0" destOrd="0" presId="urn:microsoft.com/office/officeart/2005/8/layout/lProcess2"/>
    <dgm:cxn modelId="{7332B26D-EFF1-4C8A-A011-5DD31D1572DB}" type="presOf" srcId="{CD6E5324-2593-4600-B874-513C08425C7D}" destId="{2461D19D-BEA5-4BB7-AE12-01B993FD6600}" srcOrd="0" destOrd="0" presId="urn:microsoft.com/office/officeart/2005/8/layout/lProcess2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2AF41F31-A438-40B9-90D7-C5CA7C2AD7B3}" srcId="{3F79914E-43A4-47F4-A990-26014BEB0A31}" destId="{C45A3AEC-C76D-4811-8730-17C4A8648FC0}" srcOrd="1" destOrd="0" parTransId="{EC56CA85-A374-410C-8239-0534CEBE8F7F}" sibTransId="{1B07E7CB-105B-4043-B896-7424259B47C6}"/>
    <dgm:cxn modelId="{EF817AA2-AF48-4F24-BF67-7B8BDDDED833}" srcId="{21819455-82EA-47D0-BE59-2F3830394A83}" destId="{B8236442-C480-4C2B-B8C5-9B341B53D0EB}" srcOrd="0" destOrd="0" parTransId="{C93AE8FA-0E76-4568-9EE7-B375F963ACB6}" sibTransId="{DB2ECFD2-8CB6-4B82-9DC0-AA0C47BDA00D}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C5178DA5-CEF3-4162-B2D8-AF235AD13E7A}" srcId="{21819455-82EA-47D0-BE59-2F3830394A83}" destId="{106B74FF-D761-49BF-92DE-78FD5EFE5EE9}" srcOrd="3" destOrd="0" parTransId="{5C5F5754-033E-4B23-BE40-C6A9D70FA2FE}" sibTransId="{EBD966CB-56EA-41A3-B173-6451AA6A4534}"/>
    <dgm:cxn modelId="{14281C8B-EB57-4762-B0A3-39C33081366A}" type="presOf" srcId="{BA211C12-4E9A-4FAA-ACAD-F7E85D5BF43D}" destId="{51C8A792-947E-4126-9330-A198131599FE}" srcOrd="0" destOrd="0" presId="urn:microsoft.com/office/officeart/2005/8/layout/lProcess2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0F8353A4-FB81-41A8-ADD8-C830B030C009}" type="presParOf" srcId="{79F1171F-AEF6-4EC6-8C90-AE2AA66BB5A1}" destId="{142BEC61-9F12-42AA-A95F-20FCD6ED9849}" srcOrd="0" destOrd="0" presId="urn:microsoft.com/office/officeart/2005/8/layout/lProcess2"/>
    <dgm:cxn modelId="{1BAE968C-FFEB-4B90-99D6-FEA210143E6F}" type="presParOf" srcId="{79F1171F-AEF6-4EC6-8C90-AE2AA66BB5A1}" destId="{C16B8775-04CB-4DBB-9D92-70AC0A713A54}" srcOrd="1" destOrd="0" presId="urn:microsoft.com/office/officeart/2005/8/layout/lProcess2"/>
    <dgm:cxn modelId="{A049C1CC-1D89-4AEC-9512-3705DFAF2CBA}" type="presParOf" srcId="{79F1171F-AEF6-4EC6-8C90-AE2AA66BB5A1}" destId="{DA63256F-22C5-4F15-A2C0-F950DCD93839}" srcOrd="2" destOrd="0" presId="urn:microsoft.com/office/officeart/2005/8/layout/lProcess2"/>
    <dgm:cxn modelId="{CF2B92FD-0F03-4B65-833B-11E807030FE6}" type="presParOf" srcId="{79F1171F-AEF6-4EC6-8C90-AE2AA66BB5A1}" destId="{C92E4752-F61E-465C-BDAF-E52DA74B9DFD}" srcOrd="3" destOrd="0" presId="urn:microsoft.com/office/officeart/2005/8/layout/lProcess2"/>
    <dgm:cxn modelId="{1234ACB1-BEEE-4043-8E56-2FFE099F081F}" type="presParOf" srcId="{79F1171F-AEF6-4EC6-8C90-AE2AA66BB5A1}" destId="{2461D19D-BEA5-4BB7-AE12-01B993FD6600}" srcOrd="4" destOrd="0" presId="urn:microsoft.com/office/officeart/2005/8/layout/lProcess2"/>
    <dgm:cxn modelId="{665D2493-0139-477C-AC1E-E8243C21841D}" type="presParOf" srcId="{79F1171F-AEF6-4EC6-8C90-AE2AA66BB5A1}" destId="{76292EA8-4B7C-43AD-8B50-AE5785D98336}" srcOrd="5" destOrd="0" presId="urn:microsoft.com/office/officeart/2005/8/layout/lProcess2"/>
    <dgm:cxn modelId="{D428D9B9-F9C3-410B-82C9-38DA930483C1}" type="presParOf" srcId="{79F1171F-AEF6-4EC6-8C90-AE2AA66BB5A1}" destId="{6860C41E-E60B-411A-B6E3-E4E13D26EC6E}" srcOrd="6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DB60F47F-9B29-49CE-8012-B12F49E64255}" type="presParOf" srcId="{8641DFD5-A1D7-462F-A4BB-164DC72E24D7}" destId="{51C8A792-947E-4126-9330-A198131599FE}" srcOrd="0" destOrd="0" presId="urn:microsoft.com/office/officeart/2005/8/layout/lProcess2"/>
    <dgm:cxn modelId="{683E288A-3622-4833-9A7A-A7CF0D6BBA57}" type="presParOf" srcId="{8641DFD5-A1D7-462F-A4BB-164DC72E24D7}" destId="{B98877B1-DE5B-412B-A3F1-2FDFC79CB6B8}" srcOrd="1" destOrd="0" presId="urn:microsoft.com/office/officeart/2005/8/layout/lProcess2"/>
    <dgm:cxn modelId="{FD6CE676-E9CE-421B-8D94-93BB79DBD182}" type="presParOf" srcId="{8641DFD5-A1D7-462F-A4BB-164DC72E24D7}" destId="{BC5D8793-D52B-487E-87F4-A2F6C65C2EBC}" srcOrd="2" destOrd="0" presId="urn:microsoft.com/office/officeart/2005/8/layout/lProcess2"/>
    <dgm:cxn modelId="{7E994ADF-AFED-4775-B117-145A7F26BDE4}" type="presParOf" srcId="{8641DFD5-A1D7-462F-A4BB-164DC72E24D7}" destId="{38CF0877-AC1A-4B08-A143-876CD795E9E4}" srcOrd="3" destOrd="0" presId="urn:microsoft.com/office/officeart/2005/8/layout/lProcess2"/>
    <dgm:cxn modelId="{113152CB-E40A-436F-9D22-87BF0CB5FC7A}" type="presParOf" srcId="{8641DFD5-A1D7-462F-A4BB-164DC72E24D7}" destId="{3AE68B04-06AA-44A6-82AD-118F106B351E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744024D6-9C8B-44BE-9046-C8FBB13011F7}">
      <dgm:prSet phldrT="[Text]"/>
      <dgm:spPr/>
      <dgm:t>
        <a:bodyPr/>
        <a:lstStyle/>
        <a:p>
          <a:r>
            <a:rPr lang="en-US" dirty="0" smtClean="0"/>
            <a:t>SBN notes  in circulation 100 cr.</a:t>
          </a:r>
          <a:endParaRPr lang="en-US" dirty="0"/>
        </a:p>
      </dgm:t>
    </dgm:pt>
    <dgm:pt modelId="{3F60B8AB-B797-4778-AF16-648208F1827D}" type="parTrans" cxnId="{64E87D86-E547-4D3C-83F1-56162DF437A9}">
      <dgm:prSet/>
      <dgm:spPr/>
      <dgm:t>
        <a:bodyPr/>
        <a:lstStyle/>
        <a:p>
          <a:endParaRPr lang="en-US"/>
        </a:p>
      </dgm:t>
    </dgm:pt>
    <dgm:pt modelId="{ADDCE4C5-D563-4588-AF0C-C106C99AF442}" type="sibTrans" cxnId="{64E87D86-E547-4D3C-83F1-56162DF437A9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A1EBA03-F576-4901-AA14-4EFC34D2C7AE}" type="pres">
      <dgm:prSet presAssocID="{744024D6-9C8B-44BE-9046-C8FBB13011F7}" presName="child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64E87D86-E547-4D3C-83F1-56162DF437A9}" srcId="{3F79914E-43A4-47F4-A990-26014BEB0A31}" destId="{744024D6-9C8B-44BE-9046-C8FBB13011F7}" srcOrd="0" destOrd="0" parTransId="{3F60B8AB-B797-4778-AF16-648208F1827D}" sibTransId="{ADDCE4C5-D563-4588-AF0C-C106C99AF442}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6BE13F1C-03DF-48E7-B33D-0E733BF85CDE}" type="presOf" srcId="{744024D6-9C8B-44BE-9046-C8FBB13011F7}" destId="{8A1EBA03-F576-4901-AA14-4EFC34D2C7AE}" srcOrd="0" destOrd="0" presId="urn:microsoft.com/office/officeart/2005/8/layout/lProcess2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D2A4C19A-2B85-4056-8FB0-5E68C8BC17E3}" type="presParOf" srcId="{8641DFD5-A1D7-462F-A4BB-164DC72E24D7}" destId="{8A1EBA03-F576-4901-AA14-4EFC34D2C7AE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C1C0C3A-4158-44AB-B47E-B7780C5D085E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CF0D00-6B26-44BF-A96C-15BD72062D7A}">
      <dgm:prSet phldrT="[Text]"/>
      <dgm:spPr/>
      <dgm:t>
        <a:bodyPr/>
        <a:lstStyle/>
        <a:p>
          <a:r>
            <a:rPr lang="en-US" dirty="0" smtClean="0"/>
            <a:t>SBN: total 100 cr.</a:t>
          </a:r>
          <a:endParaRPr lang="en-US" dirty="0"/>
        </a:p>
      </dgm:t>
    </dgm:pt>
    <dgm:pt modelId="{F00A4D8D-0CE6-49AF-A3B7-3FE536D2F854}" type="parTrans" cxnId="{62E0A144-2181-4E7A-A7C3-4613E1E000DD}">
      <dgm:prSet/>
      <dgm:spPr/>
      <dgm:t>
        <a:bodyPr/>
        <a:lstStyle/>
        <a:p>
          <a:endParaRPr lang="en-US"/>
        </a:p>
      </dgm:t>
    </dgm:pt>
    <dgm:pt modelId="{EF368D7C-88AC-4853-BF92-5B3956738C6A}" type="sibTrans" cxnId="{62E0A144-2181-4E7A-A7C3-4613E1E000DD}">
      <dgm:prSet/>
      <dgm:spPr/>
      <dgm:t>
        <a:bodyPr/>
        <a:lstStyle/>
        <a:p>
          <a:endParaRPr lang="en-US"/>
        </a:p>
      </dgm:t>
    </dgm:pt>
    <dgm:pt modelId="{EC58FCA4-8C1A-46B9-805D-5DF7AE783C3E}">
      <dgm:prSet phldrT="[Text]"/>
      <dgm:spPr/>
      <dgm:t>
        <a:bodyPr/>
        <a:lstStyle/>
        <a:p>
          <a:r>
            <a:rPr lang="en-US" dirty="0" smtClean="0"/>
            <a:t>IF 40% doesn’t return</a:t>
          </a:r>
          <a:endParaRPr lang="en-US" dirty="0"/>
        </a:p>
      </dgm:t>
    </dgm:pt>
    <dgm:pt modelId="{2FCD9E1C-DCF3-4108-BBA5-0AC3373B9BF1}" type="parTrans" cxnId="{C73C50E7-EE83-46EB-A875-D0F0E2A5A949}">
      <dgm:prSet/>
      <dgm:spPr/>
      <dgm:t>
        <a:bodyPr/>
        <a:lstStyle/>
        <a:p>
          <a:endParaRPr lang="en-US"/>
        </a:p>
      </dgm:t>
    </dgm:pt>
    <dgm:pt modelId="{FFF58B65-8AE3-40ED-93AE-88CE13EAD4AB}" type="sibTrans" cxnId="{C73C50E7-EE83-46EB-A875-D0F0E2A5A949}">
      <dgm:prSet/>
      <dgm:spPr/>
      <dgm:t>
        <a:bodyPr/>
        <a:lstStyle/>
        <a:p>
          <a:endParaRPr lang="en-US"/>
        </a:p>
      </dgm:t>
    </dgm:pt>
    <dgm:pt modelId="{373A3027-74F6-4A96-A2AA-6000FBCE64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40 cr. Black money </a:t>
          </a:r>
          <a:r>
            <a:rPr lang="en-US" u="sng" dirty="0" smtClean="0"/>
            <a:t>“destroyed”</a:t>
          </a:r>
          <a:endParaRPr lang="en-US" u="sng" dirty="0"/>
        </a:p>
      </dgm:t>
    </dgm:pt>
    <dgm:pt modelId="{D13B510B-4BAD-4EC7-8FEB-8DA8C7290863}" type="parTrans" cxnId="{C84576BE-2FCD-4A58-BE0C-C6214993C7C1}">
      <dgm:prSet/>
      <dgm:spPr/>
      <dgm:t>
        <a:bodyPr/>
        <a:lstStyle/>
        <a:p>
          <a:endParaRPr lang="en-US"/>
        </a:p>
      </dgm:t>
    </dgm:pt>
    <dgm:pt modelId="{815226B8-FC6A-4107-A788-5841C344B099}" type="sibTrans" cxnId="{C84576BE-2FCD-4A58-BE0C-C6214993C7C1}">
      <dgm:prSet/>
      <dgm:spPr/>
      <dgm:t>
        <a:bodyPr/>
        <a:lstStyle/>
        <a:p>
          <a:endParaRPr lang="en-US"/>
        </a:p>
      </dgm:t>
    </dgm:pt>
    <dgm:pt modelId="{5C3E8058-3D2C-4C2A-B539-0C5527ACD842}" type="pres">
      <dgm:prSet presAssocID="{1C1C0C3A-4158-44AB-B47E-B7780C5D085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3B2E0D-B992-4AF4-A192-B63BE9DBFAEF}" type="pres">
      <dgm:prSet presAssocID="{7FCF0D00-6B26-44BF-A96C-15BD72062D7A}" presName="roof" presStyleLbl="dkBgShp" presStyleIdx="0" presStyleCnt="2" custLinFactNeighborY="-48639"/>
      <dgm:spPr/>
      <dgm:t>
        <a:bodyPr/>
        <a:lstStyle/>
        <a:p>
          <a:endParaRPr lang="en-US"/>
        </a:p>
      </dgm:t>
    </dgm:pt>
    <dgm:pt modelId="{41598910-2928-4CA8-B748-8281E0084547}" type="pres">
      <dgm:prSet presAssocID="{7FCF0D00-6B26-44BF-A96C-15BD72062D7A}" presName="pillars" presStyleCnt="0"/>
      <dgm:spPr/>
    </dgm:pt>
    <dgm:pt modelId="{87A91A1F-E179-4FF8-A823-0144673E69A5}" type="pres">
      <dgm:prSet presAssocID="{7FCF0D00-6B26-44BF-A96C-15BD72062D7A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D8C241-891B-4483-9E19-068DAED0BAB8}" type="pres">
      <dgm:prSet presAssocID="{373A3027-74F6-4A96-A2AA-6000FBCE6436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C27AC-3804-4711-85D8-C087518D9956}" type="pres">
      <dgm:prSet presAssocID="{7FCF0D00-6B26-44BF-A96C-15BD72062D7A}" presName="base" presStyleLbl="dkBgShp" presStyleIdx="1" presStyleCnt="2" custLinFactY="141397" custLinFactNeighborX="-12132" custLinFactNeighborY="200000"/>
      <dgm:spPr/>
    </dgm:pt>
  </dgm:ptLst>
  <dgm:cxnLst>
    <dgm:cxn modelId="{D0337DED-7A39-4A5B-BC1A-A4828A3C4E7E}" type="presOf" srcId="{EC58FCA4-8C1A-46B9-805D-5DF7AE783C3E}" destId="{87A91A1F-E179-4FF8-A823-0144673E69A5}" srcOrd="0" destOrd="0" presId="urn:microsoft.com/office/officeart/2005/8/layout/hList3"/>
    <dgm:cxn modelId="{C73C50E7-EE83-46EB-A875-D0F0E2A5A949}" srcId="{7FCF0D00-6B26-44BF-A96C-15BD72062D7A}" destId="{EC58FCA4-8C1A-46B9-805D-5DF7AE783C3E}" srcOrd="0" destOrd="0" parTransId="{2FCD9E1C-DCF3-4108-BBA5-0AC3373B9BF1}" sibTransId="{FFF58B65-8AE3-40ED-93AE-88CE13EAD4AB}"/>
    <dgm:cxn modelId="{D2305756-E135-47B0-AE6F-51617F632707}" type="presOf" srcId="{7FCF0D00-6B26-44BF-A96C-15BD72062D7A}" destId="{683B2E0D-B992-4AF4-A192-B63BE9DBFAEF}" srcOrd="0" destOrd="0" presId="urn:microsoft.com/office/officeart/2005/8/layout/hList3"/>
    <dgm:cxn modelId="{62E0A144-2181-4E7A-A7C3-4613E1E000DD}" srcId="{1C1C0C3A-4158-44AB-B47E-B7780C5D085E}" destId="{7FCF0D00-6B26-44BF-A96C-15BD72062D7A}" srcOrd="0" destOrd="0" parTransId="{F00A4D8D-0CE6-49AF-A3B7-3FE536D2F854}" sibTransId="{EF368D7C-88AC-4853-BF92-5B3956738C6A}"/>
    <dgm:cxn modelId="{C84576BE-2FCD-4A58-BE0C-C6214993C7C1}" srcId="{7FCF0D00-6B26-44BF-A96C-15BD72062D7A}" destId="{373A3027-74F6-4A96-A2AA-6000FBCE6436}" srcOrd="1" destOrd="0" parTransId="{D13B510B-4BAD-4EC7-8FEB-8DA8C7290863}" sibTransId="{815226B8-FC6A-4107-A788-5841C344B099}"/>
    <dgm:cxn modelId="{E6E7FBD4-9C7D-4043-9641-BDE705DEF480}" type="presOf" srcId="{373A3027-74F6-4A96-A2AA-6000FBCE6436}" destId="{40D8C241-891B-4483-9E19-068DAED0BAB8}" srcOrd="0" destOrd="0" presId="urn:microsoft.com/office/officeart/2005/8/layout/hList3"/>
    <dgm:cxn modelId="{BFA18EC9-40DE-47DE-917F-382FD8E2F677}" type="presOf" srcId="{1C1C0C3A-4158-44AB-B47E-B7780C5D085E}" destId="{5C3E8058-3D2C-4C2A-B539-0C5527ACD842}" srcOrd="0" destOrd="0" presId="urn:microsoft.com/office/officeart/2005/8/layout/hList3"/>
    <dgm:cxn modelId="{A5F1841E-F781-4C51-BBB4-C384E72650DB}" type="presParOf" srcId="{5C3E8058-3D2C-4C2A-B539-0C5527ACD842}" destId="{683B2E0D-B992-4AF4-A192-B63BE9DBFAEF}" srcOrd="0" destOrd="0" presId="urn:microsoft.com/office/officeart/2005/8/layout/hList3"/>
    <dgm:cxn modelId="{5988525A-9411-4A96-93D3-63CC2ED14A40}" type="presParOf" srcId="{5C3E8058-3D2C-4C2A-B539-0C5527ACD842}" destId="{41598910-2928-4CA8-B748-8281E0084547}" srcOrd="1" destOrd="0" presId="urn:microsoft.com/office/officeart/2005/8/layout/hList3"/>
    <dgm:cxn modelId="{009610EA-61B7-41D1-AAF9-068F42E68372}" type="presParOf" srcId="{41598910-2928-4CA8-B748-8281E0084547}" destId="{87A91A1F-E179-4FF8-A823-0144673E69A5}" srcOrd="0" destOrd="0" presId="urn:microsoft.com/office/officeart/2005/8/layout/hList3"/>
    <dgm:cxn modelId="{3630C788-F989-4D9D-9ABC-732AF9E4D0AA}" type="presParOf" srcId="{41598910-2928-4CA8-B748-8281E0084547}" destId="{40D8C241-891B-4483-9E19-068DAED0BAB8}" srcOrd="1" destOrd="0" presId="urn:microsoft.com/office/officeart/2005/8/layout/hList3"/>
    <dgm:cxn modelId="{E081C9D2-62B0-4F1A-8DAA-BA4766C9ABEA}" type="presParOf" srcId="{5C3E8058-3D2C-4C2A-B539-0C5527ACD842}" destId="{DE8C27AC-3804-4711-85D8-C087518D995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1C0C3A-4158-44AB-B47E-B7780C5D085E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CF0D00-6B26-44BF-A96C-15BD72062D7A}">
      <dgm:prSet phldrT="[Text]"/>
      <dgm:spPr/>
      <dgm:t>
        <a:bodyPr/>
        <a:lstStyle/>
        <a:p>
          <a:r>
            <a:rPr lang="en-US" dirty="0" smtClean="0"/>
            <a:t>SBN: total 15 lakh cr.</a:t>
          </a:r>
          <a:endParaRPr lang="en-US" dirty="0"/>
        </a:p>
      </dgm:t>
    </dgm:pt>
    <dgm:pt modelId="{F00A4D8D-0CE6-49AF-A3B7-3FE536D2F854}" type="parTrans" cxnId="{62E0A144-2181-4E7A-A7C3-4613E1E000DD}">
      <dgm:prSet/>
      <dgm:spPr/>
      <dgm:t>
        <a:bodyPr/>
        <a:lstStyle/>
        <a:p>
          <a:endParaRPr lang="en-US"/>
        </a:p>
      </dgm:t>
    </dgm:pt>
    <dgm:pt modelId="{EF368D7C-88AC-4853-BF92-5B3956738C6A}" type="sibTrans" cxnId="{62E0A144-2181-4E7A-A7C3-4613E1E000DD}">
      <dgm:prSet/>
      <dgm:spPr/>
      <dgm:t>
        <a:bodyPr/>
        <a:lstStyle/>
        <a:p>
          <a:endParaRPr lang="en-US"/>
        </a:p>
      </dgm:t>
    </dgm:pt>
    <dgm:pt modelId="{EC58FCA4-8C1A-46B9-805D-5DF7AE783C3E}">
      <dgm:prSet phldrT="[Text]"/>
      <dgm:spPr/>
      <dgm:t>
        <a:bodyPr/>
        <a:lstStyle/>
        <a:p>
          <a:r>
            <a:rPr lang="en-US" dirty="0" smtClean="0"/>
            <a:t>IF 40% doesn’t return</a:t>
          </a:r>
          <a:endParaRPr lang="en-US" dirty="0"/>
        </a:p>
      </dgm:t>
    </dgm:pt>
    <dgm:pt modelId="{2FCD9E1C-DCF3-4108-BBA5-0AC3373B9BF1}" type="parTrans" cxnId="{C73C50E7-EE83-46EB-A875-D0F0E2A5A949}">
      <dgm:prSet/>
      <dgm:spPr/>
      <dgm:t>
        <a:bodyPr/>
        <a:lstStyle/>
        <a:p>
          <a:endParaRPr lang="en-US"/>
        </a:p>
      </dgm:t>
    </dgm:pt>
    <dgm:pt modelId="{FFF58B65-8AE3-40ED-93AE-88CE13EAD4AB}" type="sibTrans" cxnId="{C73C50E7-EE83-46EB-A875-D0F0E2A5A949}">
      <dgm:prSet/>
      <dgm:spPr/>
      <dgm:t>
        <a:bodyPr/>
        <a:lstStyle/>
        <a:p>
          <a:endParaRPr lang="en-US"/>
        </a:p>
      </dgm:t>
    </dgm:pt>
    <dgm:pt modelId="{373A3027-74F6-4A96-A2AA-6000FBCE64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6 lakh cr.</a:t>
          </a:r>
          <a:endParaRPr lang="en-US" dirty="0"/>
        </a:p>
      </dgm:t>
    </dgm:pt>
    <dgm:pt modelId="{D13B510B-4BAD-4EC7-8FEB-8DA8C7290863}" type="parTrans" cxnId="{C84576BE-2FCD-4A58-BE0C-C6214993C7C1}">
      <dgm:prSet/>
      <dgm:spPr/>
      <dgm:t>
        <a:bodyPr/>
        <a:lstStyle/>
        <a:p>
          <a:endParaRPr lang="en-US"/>
        </a:p>
      </dgm:t>
    </dgm:pt>
    <dgm:pt modelId="{815226B8-FC6A-4107-A788-5841C344B099}" type="sibTrans" cxnId="{C84576BE-2FCD-4A58-BE0C-C6214993C7C1}">
      <dgm:prSet/>
      <dgm:spPr/>
      <dgm:t>
        <a:bodyPr/>
        <a:lstStyle/>
        <a:p>
          <a:endParaRPr lang="en-US"/>
        </a:p>
      </dgm:t>
    </dgm:pt>
    <dgm:pt modelId="{5C3E8058-3D2C-4C2A-B539-0C5527ACD842}" type="pres">
      <dgm:prSet presAssocID="{1C1C0C3A-4158-44AB-B47E-B7780C5D085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3B2E0D-B992-4AF4-A192-B63BE9DBFAEF}" type="pres">
      <dgm:prSet presAssocID="{7FCF0D00-6B26-44BF-A96C-15BD72062D7A}" presName="roof" presStyleLbl="dkBgShp" presStyleIdx="0" presStyleCnt="2"/>
      <dgm:spPr/>
      <dgm:t>
        <a:bodyPr/>
        <a:lstStyle/>
        <a:p>
          <a:endParaRPr lang="en-US"/>
        </a:p>
      </dgm:t>
    </dgm:pt>
    <dgm:pt modelId="{41598910-2928-4CA8-B748-8281E0084547}" type="pres">
      <dgm:prSet presAssocID="{7FCF0D00-6B26-44BF-A96C-15BD72062D7A}" presName="pillars" presStyleCnt="0"/>
      <dgm:spPr/>
    </dgm:pt>
    <dgm:pt modelId="{87A91A1F-E179-4FF8-A823-0144673E69A5}" type="pres">
      <dgm:prSet presAssocID="{7FCF0D00-6B26-44BF-A96C-15BD72062D7A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D8C241-891B-4483-9E19-068DAED0BAB8}" type="pres">
      <dgm:prSet presAssocID="{373A3027-74F6-4A96-A2AA-6000FBCE6436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C27AC-3804-4711-85D8-C087518D9956}" type="pres">
      <dgm:prSet presAssocID="{7FCF0D00-6B26-44BF-A96C-15BD72062D7A}" presName="base" presStyleLbl="dkBgShp" presStyleIdx="1" presStyleCnt="2"/>
      <dgm:spPr/>
    </dgm:pt>
  </dgm:ptLst>
  <dgm:cxnLst>
    <dgm:cxn modelId="{D0337DED-7A39-4A5B-BC1A-A4828A3C4E7E}" type="presOf" srcId="{EC58FCA4-8C1A-46B9-805D-5DF7AE783C3E}" destId="{87A91A1F-E179-4FF8-A823-0144673E69A5}" srcOrd="0" destOrd="0" presId="urn:microsoft.com/office/officeart/2005/8/layout/hList3"/>
    <dgm:cxn modelId="{C73C50E7-EE83-46EB-A875-D0F0E2A5A949}" srcId="{7FCF0D00-6B26-44BF-A96C-15BD72062D7A}" destId="{EC58FCA4-8C1A-46B9-805D-5DF7AE783C3E}" srcOrd="0" destOrd="0" parTransId="{2FCD9E1C-DCF3-4108-BBA5-0AC3373B9BF1}" sibTransId="{FFF58B65-8AE3-40ED-93AE-88CE13EAD4AB}"/>
    <dgm:cxn modelId="{D2305756-E135-47B0-AE6F-51617F632707}" type="presOf" srcId="{7FCF0D00-6B26-44BF-A96C-15BD72062D7A}" destId="{683B2E0D-B992-4AF4-A192-B63BE9DBFAEF}" srcOrd="0" destOrd="0" presId="urn:microsoft.com/office/officeart/2005/8/layout/hList3"/>
    <dgm:cxn modelId="{62E0A144-2181-4E7A-A7C3-4613E1E000DD}" srcId="{1C1C0C3A-4158-44AB-B47E-B7780C5D085E}" destId="{7FCF0D00-6B26-44BF-A96C-15BD72062D7A}" srcOrd="0" destOrd="0" parTransId="{F00A4D8D-0CE6-49AF-A3B7-3FE536D2F854}" sibTransId="{EF368D7C-88AC-4853-BF92-5B3956738C6A}"/>
    <dgm:cxn modelId="{C84576BE-2FCD-4A58-BE0C-C6214993C7C1}" srcId="{7FCF0D00-6B26-44BF-A96C-15BD72062D7A}" destId="{373A3027-74F6-4A96-A2AA-6000FBCE6436}" srcOrd="1" destOrd="0" parTransId="{D13B510B-4BAD-4EC7-8FEB-8DA8C7290863}" sibTransId="{815226B8-FC6A-4107-A788-5841C344B099}"/>
    <dgm:cxn modelId="{E6E7FBD4-9C7D-4043-9641-BDE705DEF480}" type="presOf" srcId="{373A3027-74F6-4A96-A2AA-6000FBCE6436}" destId="{40D8C241-891B-4483-9E19-068DAED0BAB8}" srcOrd="0" destOrd="0" presId="urn:microsoft.com/office/officeart/2005/8/layout/hList3"/>
    <dgm:cxn modelId="{BFA18EC9-40DE-47DE-917F-382FD8E2F677}" type="presOf" srcId="{1C1C0C3A-4158-44AB-B47E-B7780C5D085E}" destId="{5C3E8058-3D2C-4C2A-B539-0C5527ACD842}" srcOrd="0" destOrd="0" presId="urn:microsoft.com/office/officeart/2005/8/layout/hList3"/>
    <dgm:cxn modelId="{A5F1841E-F781-4C51-BBB4-C384E72650DB}" type="presParOf" srcId="{5C3E8058-3D2C-4C2A-B539-0C5527ACD842}" destId="{683B2E0D-B992-4AF4-A192-B63BE9DBFAEF}" srcOrd="0" destOrd="0" presId="urn:microsoft.com/office/officeart/2005/8/layout/hList3"/>
    <dgm:cxn modelId="{5988525A-9411-4A96-93D3-63CC2ED14A40}" type="presParOf" srcId="{5C3E8058-3D2C-4C2A-B539-0C5527ACD842}" destId="{41598910-2928-4CA8-B748-8281E0084547}" srcOrd="1" destOrd="0" presId="urn:microsoft.com/office/officeart/2005/8/layout/hList3"/>
    <dgm:cxn modelId="{009610EA-61B7-41D1-AAF9-068F42E68372}" type="presParOf" srcId="{41598910-2928-4CA8-B748-8281E0084547}" destId="{87A91A1F-E179-4FF8-A823-0144673E69A5}" srcOrd="0" destOrd="0" presId="urn:microsoft.com/office/officeart/2005/8/layout/hList3"/>
    <dgm:cxn modelId="{3630C788-F989-4D9D-9ABC-732AF9E4D0AA}" type="presParOf" srcId="{41598910-2928-4CA8-B748-8281E0084547}" destId="{40D8C241-891B-4483-9E19-068DAED0BAB8}" srcOrd="1" destOrd="0" presId="urn:microsoft.com/office/officeart/2005/8/layout/hList3"/>
    <dgm:cxn modelId="{E081C9D2-62B0-4F1A-8DAA-BA4766C9ABEA}" type="presParOf" srcId="{5C3E8058-3D2C-4C2A-B539-0C5527ACD842}" destId="{DE8C27AC-3804-4711-85D8-C087518D995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C1C0C3A-4158-44AB-B47E-B7780C5D085E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CF0D00-6B26-44BF-A96C-15BD72062D7A}">
      <dgm:prSet phldrT="[Text]"/>
      <dgm:spPr/>
      <dgm:t>
        <a:bodyPr/>
        <a:lstStyle/>
        <a:p>
          <a:r>
            <a:rPr lang="en-US" dirty="0" smtClean="0"/>
            <a:t>SBN: total 15 lakh cr.</a:t>
          </a:r>
          <a:endParaRPr lang="en-US" dirty="0"/>
        </a:p>
      </dgm:t>
    </dgm:pt>
    <dgm:pt modelId="{F00A4D8D-0CE6-49AF-A3B7-3FE536D2F854}" type="parTrans" cxnId="{62E0A144-2181-4E7A-A7C3-4613E1E000DD}">
      <dgm:prSet/>
      <dgm:spPr/>
      <dgm:t>
        <a:bodyPr/>
        <a:lstStyle/>
        <a:p>
          <a:endParaRPr lang="en-US"/>
        </a:p>
      </dgm:t>
    </dgm:pt>
    <dgm:pt modelId="{EF368D7C-88AC-4853-BF92-5B3956738C6A}" type="sibTrans" cxnId="{62E0A144-2181-4E7A-A7C3-4613E1E000DD}">
      <dgm:prSet/>
      <dgm:spPr/>
      <dgm:t>
        <a:bodyPr/>
        <a:lstStyle/>
        <a:p>
          <a:endParaRPr lang="en-US"/>
        </a:p>
      </dgm:t>
    </dgm:pt>
    <dgm:pt modelId="{EC58FCA4-8C1A-46B9-805D-5DF7AE783C3E}">
      <dgm:prSet phldrT="[Text]"/>
      <dgm:spPr/>
      <dgm:t>
        <a:bodyPr/>
        <a:lstStyle/>
        <a:p>
          <a:r>
            <a:rPr lang="en-US" dirty="0" smtClean="0"/>
            <a:t>3.6% didn’t return</a:t>
          </a:r>
          <a:endParaRPr lang="en-US" dirty="0"/>
        </a:p>
      </dgm:t>
    </dgm:pt>
    <dgm:pt modelId="{2FCD9E1C-DCF3-4108-BBA5-0AC3373B9BF1}" type="parTrans" cxnId="{C73C50E7-EE83-46EB-A875-D0F0E2A5A949}">
      <dgm:prSet/>
      <dgm:spPr/>
      <dgm:t>
        <a:bodyPr/>
        <a:lstStyle/>
        <a:p>
          <a:endParaRPr lang="en-US"/>
        </a:p>
      </dgm:t>
    </dgm:pt>
    <dgm:pt modelId="{FFF58B65-8AE3-40ED-93AE-88CE13EAD4AB}" type="sibTrans" cxnId="{C73C50E7-EE83-46EB-A875-D0F0E2A5A949}">
      <dgm:prSet/>
      <dgm:spPr/>
      <dgm:t>
        <a:bodyPr/>
        <a:lstStyle/>
        <a:p>
          <a:endParaRPr lang="en-US"/>
        </a:p>
      </dgm:t>
    </dgm:pt>
    <dgm:pt modelId="{373A3027-74F6-4A96-A2AA-6000FBCE64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Rs.54,000 cr black money destroyed</a:t>
          </a:r>
          <a:endParaRPr lang="en-US" dirty="0"/>
        </a:p>
      </dgm:t>
    </dgm:pt>
    <dgm:pt modelId="{D13B510B-4BAD-4EC7-8FEB-8DA8C7290863}" type="parTrans" cxnId="{C84576BE-2FCD-4A58-BE0C-C6214993C7C1}">
      <dgm:prSet/>
      <dgm:spPr/>
      <dgm:t>
        <a:bodyPr/>
        <a:lstStyle/>
        <a:p>
          <a:endParaRPr lang="en-US"/>
        </a:p>
      </dgm:t>
    </dgm:pt>
    <dgm:pt modelId="{815226B8-FC6A-4107-A788-5841C344B099}" type="sibTrans" cxnId="{C84576BE-2FCD-4A58-BE0C-C6214993C7C1}">
      <dgm:prSet/>
      <dgm:spPr/>
      <dgm:t>
        <a:bodyPr/>
        <a:lstStyle/>
        <a:p>
          <a:endParaRPr lang="en-US"/>
        </a:p>
      </dgm:t>
    </dgm:pt>
    <dgm:pt modelId="{5C3E8058-3D2C-4C2A-B539-0C5527ACD842}" type="pres">
      <dgm:prSet presAssocID="{1C1C0C3A-4158-44AB-B47E-B7780C5D085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3B2E0D-B992-4AF4-A192-B63BE9DBFAEF}" type="pres">
      <dgm:prSet presAssocID="{7FCF0D00-6B26-44BF-A96C-15BD72062D7A}" presName="roof" presStyleLbl="dkBgShp" presStyleIdx="0" presStyleCnt="2"/>
      <dgm:spPr/>
      <dgm:t>
        <a:bodyPr/>
        <a:lstStyle/>
        <a:p>
          <a:endParaRPr lang="en-US"/>
        </a:p>
      </dgm:t>
    </dgm:pt>
    <dgm:pt modelId="{41598910-2928-4CA8-B748-8281E0084547}" type="pres">
      <dgm:prSet presAssocID="{7FCF0D00-6B26-44BF-A96C-15BD72062D7A}" presName="pillars" presStyleCnt="0"/>
      <dgm:spPr/>
    </dgm:pt>
    <dgm:pt modelId="{87A91A1F-E179-4FF8-A823-0144673E69A5}" type="pres">
      <dgm:prSet presAssocID="{7FCF0D00-6B26-44BF-A96C-15BD72062D7A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D8C241-891B-4483-9E19-068DAED0BAB8}" type="pres">
      <dgm:prSet presAssocID="{373A3027-74F6-4A96-A2AA-6000FBCE6436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C27AC-3804-4711-85D8-C087518D9956}" type="pres">
      <dgm:prSet presAssocID="{7FCF0D00-6B26-44BF-A96C-15BD72062D7A}" presName="base" presStyleLbl="dkBgShp" presStyleIdx="1" presStyleCnt="2"/>
      <dgm:spPr/>
    </dgm:pt>
  </dgm:ptLst>
  <dgm:cxnLst>
    <dgm:cxn modelId="{D0337DED-7A39-4A5B-BC1A-A4828A3C4E7E}" type="presOf" srcId="{EC58FCA4-8C1A-46B9-805D-5DF7AE783C3E}" destId="{87A91A1F-E179-4FF8-A823-0144673E69A5}" srcOrd="0" destOrd="0" presId="urn:microsoft.com/office/officeart/2005/8/layout/hList3"/>
    <dgm:cxn modelId="{C73C50E7-EE83-46EB-A875-D0F0E2A5A949}" srcId="{7FCF0D00-6B26-44BF-A96C-15BD72062D7A}" destId="{EC58FCA4-8C1A-46B9-805D-5DF7AE783C3E}" srcOrd="0" destOrd="0" parTransId="{2FCD9E1C-DCF3-4108-BBA5-0AC3373B9BF1}" sibTransId="{FFF58B65-8AE3-40ED-93AE-88CE13EAD4AB}"/>
    <dgm:cxn modelId="{D2305756-E135-47B0-AE6F-51617F632707}" type="presOf" srcId="{7FCF0D00-6B26-44BF-A96C-15BD72062D7A}" destId="{683B2E0D-B992-4AF4-A192-B63BE9DBFAEF}" srcOrd="0" destOrd="0" presId="urn:microsoft.com/office/officeart/2005/8/layout/hList3"/>
    <dgm:cxn modelId="{62E0A144-2181-4E7A-A7C3-4613E1E000DD}" srcId="{1C1C0C3A-4158-44AB-B47E-B7780C5D085E}" destId="{7FCF0D00-6B26-44BF-A96C-15BD72062D7A}" srcOrd="0" destOrd="0" parTransId="{F00A4D8D-0CE6-49AF-A3B7-3FE536D2F854}" sibTransId="{EF368D7C-88AC-4853-BF92-5B3956738C6A}"/>
    <dgm:cxn modelId="{C84576BE-2FCD-4A58-BE0C-C6214993C7C1}" srcId="{7FCF0D00-6B26-44BF-A96C-15BD72062D7A}" destId="{373A3027-74F6-4A96-A2AA-6000FBCE6436}" srcOrd="1" destOrd="0" parTransId="{D13B510B-4BAD-4EC7-8FEB-8DA8C7290863}" sibTransId="{815226B8-FC6A-4107-A788-5841C344B099}"/>
    <dgm:cxn modelId="{E6E7FBD4-9C7D-4043-9641-BDE705DEF480}" type="presOf" srcId="{373A3027-74F6-4A96-A2AA-6000FBCE6436}" destId="{40D8C241-891B-4483-9E19-068DAED0BAB8}" srcOrd="0" destOrd="0" presId="urn:microsoft.com/office/officeart/2005/8/layout/hList3"/>
    <dgm:cxn modelId="{BFA18EC9-40DE-47DE-917F-382FD8E2F677}" type="presOf" srcId="{1C1C0C3A-4158-44AB-B47E-B7780C5D085E}" destId="{5C3E8058-3D2C-4C2A-B539-0C5527ACD842}" srcOrd="0" destOrd="0" presId="urn:microsoft.com/office/officeart/2005/8/layout/hList3"/>
    <dgm:cxn modelId="{A5F1841E-F781-4C51-BBB4-C384E72650DB}" type="presParOf" srcId="{5C3E8058-3D2C-4C2A-B539-0C5527ACD842}" destId="{683B2E0D-B992-4AF4-A192-B63BE9DBFAEF}" srcOrd="0" destOrd="0" presId="urn:microsoft.com/office/officeart/2005/8/layout/hList3"/>
    <dgm:cxn modelId="{5988525A-9411-4A96-93D3-63CC2ED14A40}" type="presParOf" srcId="{5C3E8058-3D2C-4C2A-B539-0C5527ACD842}" destId="{41598910-2928-4CA8-B748-8281E0084547}" srcOrd="1" destOrd="0" presId="urn:microsoft.com/office/officeart/2005/8/layout/hList3"/>
    <dgm:cxn modelId="{009610EA-61B7-41D1-AAF9-068F42E68372}" type="presParOf" srcId="{41598910-2928-4CA8-B748-8281E0084547}" destId="{87A91A1F-E179-4FF8-A823-0144673E69A5}" srcOrd="0" destOrd="0" presId="urn:microsoft.com/office/officeart/2005/8/layout/hList3"/>
    <dgm:cxn modelId="{3630C788-F989-4D9D-9ABC-732AF9E4D0AA}" type="presParOf" srcId="{41598910-2928-4CA8-B748-8281E0084547}" destId="{40D8C241-891B-4483-9E19-068DAED0BAB8}" srcOrd="1" destOrd="0" presId="urn:microsoft.com/office/officeart/2005/8/layout/hList3"/>
    <dgm:cxn modelId="{E081C9D2-62B0-4F1A-8DAA-BA4766C9ABEA}" type="presParOf" srcId="{5C3E8058-3D2C-4C2A-B539-0C5527ACD842}" destId="{DE8C27AC-3804-4711-85D8-C087518D995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D5AB20B-B37A-403B-A785-DB36B9A27447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08EFAC9-7901-444F-A62A-D0C090BC0080}">
      <dgm:prSet phldrT="[Text]"/>
      <dgm:spPr/>
      <dgm:t>
        <a:bodyPr/>
        <a:lstStyle/>
        <a:p>
          <a:r>
            <a:rPr lang="en-US" strike="sngStrike" dirty="0" smtClean="0"/>
            <a:t>Public Debt fiscal deficit</a:t>
          </a:r>
          <a:r>
            <a:rPr lang="en-US" strike="sngStrike" dirty="0" smtClean="0">
              <a:latin typeface="Franklin Gothic Demi Cond" panose="020B0706030402020204" pitchFamily="34" charset="0"/>
            </a:rPr>
            <a:t>▼</a:t>
          </a:r>
          <a:endParaRPr lang="en-US" strike="sngStrike" dirty="0"/>
        </a:p>
      </dgm:t>
    </dgm:pt>
    <dgm:pt modelId="{1039F9B7-5071-45EA-BC80-9AC5A225DBD0}" type="parTrans" cxnId="{2E3D5F7C-C0A8-4506-860F-81C5B88D4011}">
      <dgm:prSet/>
      <dgm:spPr/>
      <dgm:t>
        <a:bodyPr/>
        <a:lstStyle/>
        <a:p>
          <a:endParaRPr lang="en-US"/>
        </a:p>
      </dgm:t>
    </dgm:pt>
    <dgm:pt modelId="{906213F4-EFF9-42BC-8E55-5542B0F93ED8}" type="sibTrans" cxnId="{2E3D5F7C-C0A8-4506-860F-81C5B88D4011}">
      <dgm:prSet/>
      <dgm:spPr/>
      <dgm:t>
        <a:bodyPr/>
        <a:lstStyle/>
        <a:p>
          <a:endParaRPr lang="en-US"/>
        </a:p>
      </dgm:t>
    </dgm:pt>
    <dgm:pt modelId="{2435B3FE-8D13-4645-AD18-7D605E84DBD1}">
      <dgm:prSet phldrT="[Text]"/>
      <dgm:spPr/>
      <dgm:t>
        <a:bodyPr/>
        <a:lstStyle/>
        <a:p>
          <a:r>
            <a:rPr lang="en-US" strike="sngStrike" dirty="0" smtClean="0"/>
            <a:t>BASEL-III recapitalization </a:t>
          </a:r>
          <a:endParaRPr lang="en-US" strike="sngStrike" dirty="0"/>
        </a:p>
      </dgm:t>
    </dgm:pt>
    <dgm:pt modelId="{ECFFF3DC-3E44-451B-AFDE-A544324B39FF}" type="parTrans" cxnId="{D701A3C4-CFF2-48B1-97DB-71E3824604A9}">
      <dgm:prSet/>
      <dgm:spPr/>
      <dgm:t>
        <a:bodyPr/>
        <a:lstStyle/>
        <a:p>
          <a:endParaRPr lang="en-US"/>
        </a:p>
      </dgm:t>
    </dgm:pt>
    <dgm:pt modelId="{B6EBB80B-9AE8-47BB-B014-9944E35E5EAA}" type="sibTrans" cxnId="{D701A3C4-CFF2-48B1-97DB-71E3824604A9}">
      <dgm:prSet/>
      <dgm:spPr/>
      <dgm:t>
        <a:bodyPr/>
        <a:lstStyle/>
        <a:p>
          <a:endParaRPr lang="en-US"/>
        </a:p>
      </dgm:t>
    </dgm:pt>
    <dgm:pt modelId="{229590B8-47AC-4F4D-9C6A-95DC0258D9BE}">
      <dgm:prSet phldrT="[Text]"/>
      <dgm:spPr/>
      <dgm:t>
        <a:bodyPr/>
        <a:lstStyle/>
        <a:p>
          <a:r>
            <a:rPr lang="en-US" strike="sngStrike" dirty="0" smtClean="0"/>
            <a:t>PARA to absorb NPA</a:t>
          </a:r>
          <a:endParaRPr lang="en-US" strike="sngStrike" dirty="0"/>
        </a:p>
      </dgm:t>
    </dgm:pt>
    <dgm:pt modelId="{ECE7C8C1-DB08-4420-A8A6-D183D8AC4EF2}" type="parTrans" cxnId="{75D71C18-9A1E-48E0-8618-27A1ECABC366}">
      <dgm:prSet/>
      <dgm:spPr/>
      <dgm:t>
        <a:bodyPr/>
        <a:lstStyle/>
        <a:p>
          <a:endParaRPr lang="en-US"/>
        </a:p>
      </dgm:t>
    </dgm:pt>
    <dgm:pt modelId="{E08F81CE-ADD9-47DD-A26E-4DDD1DE3A8ED}" type="sibTrans" cxnId="{75D71C18-9A1E-48E0-8618-27A1ECABC366}">
      <dgm:prSet/>
      <dgm:spPr/>
      <dgm:t>
        <a:bodyPr/>
        <a:lstStyle/>
        <a:p>
          <a:endParaRPr lang="en-US"/>
        </a:p>
      </dgm:t>
    </dgm:pt>
    <dgm:pt modelId="{A442F9E9-17CA-4166-AD27-59A126CBC25C}">
      <dgm:prSet phldrT="[Text]"/>
      <dgm:spPr/>
      <dgm:t>
        <a:bodyPr/>
        <a:lstStyle/>
        <a:p>
          <a:r>
            <a:rPr lang="en-US" strike="sngStrike" dirty="0" smtClean="0"/>
            <a:t>UBI</a:t>
          </a:r>
          <a:endParaRPr lang="en-US" strike="sngStrike" dirty="0"/>
        </a:p>
      </dgm:t>
    </dgm:pt>
    <dgm:pt modelId="{8B92CDE0-3C9A-43AB-82AB-271E78385FF8}" type="parTrans" cxnId="{DD5A2946-F388-4832-8A39-DD3872F1FEAD}">
      <dgm:prSet/>
      <dgm:spPr/>
      <dgm:t>
        <a:bodyPr/>
        <a:lstStyle/>
        <a:p>
          <a:endParaRPr lang="en-US"/>
        </a:p>
      </dgm:t>
    </dgm:pt>
    <dgm:pt modelId="{C8E1F6EE-9468-45BE-BC3F-77C42745318A}" type="sibTrans" cxnId="{DD5A2946-F388-4832-8A39-DD3872F1FEAD}">
      <dgm:prSet/>
      <dgm:spPr/>
      <dgm:t>
        <a:bodyPr/>
        <a:lstStyle/>
        <a:p>
          <a:endParaRPr lang="en-US"/>
        </a:p>
      </dgm:t>
    </dgm:pt>
    <dgm:pt modelId="{285489F8-DA4B-4A22-88DE-0E0203214AD4}" type="pres">
      <dgm:prSet presAssocID="{AD5AB20B-B37A-403B-A785-DB36B9A27447}" presName="Name0" presStyleCnt="0">
        <dgm:presLayoutVars>
          <dgm:dir/>
          <dgm:resizeHandles val="exact"/>
        </dgm:presLayoutVars>
      </dgm:prSet>
      <dgm:spPr/>
    </dgm:pt>
    <dgm:pt modelId="{3C678A1B-E6E9-4838-B4FA-101C0D4F1B9A}" type="pres">
      <dgm:prSet presAssocID="{708EFAC9-7901-444F-A62A-D0C090BC008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023F94-4F8E-4F72-A7E3-90B3D0E4DAE7}" type="pres">
      <dgm:prSet presAssocID="{906213F4-EFF9-42BC-8E55-5542B0F93ED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705A129-DF34-4744-826E-C242BCE67D8F}" type="pres">
      <dgm:prSet presAssocID="{906213F4-EFF9-42BC-8E55-5542B0F93ED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7B8DCC0-EBFA-4889-AB7F-50ECD9DA3750}" type="pres">
      <dgm:prSet presAssocID="{A442F9E9-17CA-4166-AD27-59A126CBC25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8E1B86-C748-42EF-8F17-28F096C6B9DE}" type="pres">
      <dgm:prSet presAssocID="{C8E1F6EE-9468-45BE-BC3F-77C42745318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116A09E-2161-4BFC-B243-0F2256A0FB16}" type="pres">
      <dgm:prSet presAssocID="{C8E1F6EE-9468-45BE-BC3F-77C42745318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3C3FEAC-DAD8-41AF-B885-E42B4C7D4A09}" type="pres">
      <dgm:prSet presAssocID="{2435B3FE-8D13-4645-AD18-7D605E84DBD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1262E4-3AE3-46DA-9DEA-B60DB188C3FD}" type="pres">
      <dgm:prSet presAssocID="{B6EBB80B-9AE8-47BB-B014-9944E35E5EAA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24C9891-3D26-4A23-AF9C-D1DBD15A317F}" type="pres">
      <dgm:prSet presAssocID="{B6EBB80B-9AE8-47BB-B014-9944E35E5EAA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2D19E3BA-BCD4-47BE-A596-61DB088DCF9F}" type="pres">
      <dgm:prSet presAssocID="{229590B8-47AC-4F4D-9C6A-95DC0258D9B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01A3C4-CFF2-48B1-97DB-71E3824604A9}" srcId="{AD5AB20B-B37A-403B-A785-DB36B9A27447}" destId="{2435B3FE-8D13-4645-AD18-7D605E84DBD1}" srcOrd="2" destOrd="0" parTransId="{ECFFF3DC-3E44-451B-AFDE-A544324B39FF}" sibTransId="{B6EBB80B-9AE8-47BB-B014-9944E35E5EAA}"/>
    <dgm:cxn modelId="{C072B97D-99FA-4ADC-BB30-D4BD2427F708}" type="presOf" srcId="{B6EBB80B-9AE8-47BB-B014-9944E35E5EAA}" destId="{D24C9891-3D26-4A23-AF9C-D1DBD15A317F}" srcOrd="1" destOrd="0" presId="urn:microsoft.com/office/officeart/2005/8/layout/process1"/>
    <dgm:cxn modelId="{1CB4F42B-0ED7-493B-BE4C-9642C758E8E4}" type="presOf" srcId="{2435B3FE-8D13-4645-AD18-7D605E84DBD1}" destId="{83C3FEAC-DAD8-41AF-B885-E42B4C7D4A09}" srcOrd="0" destOrd="0" presId="urn:microsoft.com/office/officeart/2005/8/layout/process1"/>
    <dgm:cxn modelId="{75D71C18-9A1E-48E0-8618-27A1ECABC366}" srcId="{AD5AB20B-B37A-403B-A785-DB36B9A27447}" destId="{229590B8-47AC-4F4D-9C6A-95DC0258D9BE}" srcOrd="3" destOrd="0" parTransId="{ECE7C8C1-DB08-4420-A8A6-D183D8AC4EF2}" sibTransId="{E08F81CE-ADD9-47DD-A26E-4DDD1DE3A8ED}"/>
    <dgm:cxn modelId="{2E3D5F7C-C0A8-4506-860F-81C5B88D4011}" srcId="{AD5AB20B-B37A-403B-A785-DB36B9A27447}" destId="{708EFAC9-7901-444F-A62A-D0C090BC0080}" srcOrd="0" destOrd="0" parTransId="{1039F9B7-5071-45EA-BC80-9AC5A225DBD0}" sibTransId="{906213F4-EFF9-42BC-8E55-5542B0F93ED8}"/>
    <dgm:cxn modelId="{EC6951F1-C2FE-4C93-BB32-094B6CD985AA}" type="presOf" srcId="{906213F4-EFF9-42BC-8E55-5542B0F93ED8}" destId="{00023F94-4F8E-4F72-A7E3-90B3D0E4DAE7}" srcOrd="0" destOrd="0" presId="urn:microsoft.com/office/officeart/2005/8/layout/process1"/>
    <dgm:cxn modelId="{F1B71A4E-B865-49E8-98BC-C9FE6F5A3485}" type="presOf" srcId="{229590B8-47AC-4F4D-9C6A-95DC0258D9BE}" destId="{2D19E3BA-BCD4-47BE-A596-61DB088DCF9F}" srcOrd="0" destOrd="0" presId="urn:microsoft.com/office/officeart/2005/8/layout/process1"/>
    <dgm:cxn modelId="{358AF12C-0D85-4499-9E5C-7B0EF5239EA4}" type="presOf" srcId="{C8E1F6EE-9468-45BE-BC3F-77C42745318A}" destId="{1116A09E-2161-4BFC-B243-0F2256A0FB16}" srcOrd="1" destOrd="0" presId="urn:microsoft.com/office/officeart/2005/8/layout/process1"/>
    <dgm:cxn modelId="{9D60209B-1531-4512-98A4-FDB83B96A465}" type="presOf" srcId="{AD5AB20B-B37A-403B-A785-DB36B9A27447}" destId="{285489F8-DA4B-4A22-88DE-0E0203214AD4}" srcOrd="0" destOrd="0" presId="urn:microsoft.com/office/officeart/2005/8/layout/process1"/>
    <dgm:cxn modelId="{9FCB8953-6DA5-40BB-AD87-E2AD0D56F6E3}" type="presOf" srcId="{B6EBB80B-9AE8-47BB-B014-9944E35E5EAA}" destId="{841262E4-3AE3-46DA-9DEA-B60DB188C3FD}" srcOrd="0" destOrd="0" presId="urn:microsoft.com/office/officeart/2005/8/layout/process1"/>
    <dgm:cxn modelId="{4C2D5F64-2F91-4792-AF8D-0332B032385D}" type="presOf" srcId="{906213F4-EFF9-42BC-8E55-5542B0F93ED8}" destId="{4705A129-DF34-4744-826E-C242BCE67D8F}" srcOrd="1" destOrd="0" presId="urn:microsoft.com/office/officeart/2005/8/layout/process1"/>
    <dgm:cxn modelId="{E680E33C-6360-43CC-8C0F-9DED883C01B0}" type="presOf" srcId="{A442F9E9-17CA-4166-AD27-59A126CBC25C}" destId="{E7B8DCC0-EBFA-4889-AB7F-50ECD9DA3750}" srcOrd="0" destOrd="0" presId="urn:microsoft.com/office/officeart/2005/8/layout/process1"/>
    <dgm:cxn modelId="{841F1066-6972-4B5C-97D5-A8F25AB4CB86}" type="presOf" srcId="{C8E1F6EE-9468-45BE-BC3F-77C42745318A}" destId="{B98E1B86-C748-42EF-8F17-28F096C6B9DE}" srcOrd="0" destOrd="0" presId="urn:microsoft.com/office/officeart/2005/8/layout/process1"/>
    <dgm:cxn modelId="{D60DBF95-0FCE-47EB-A38B-456D4F8B2281}" type="presOf" srcId="{708EFAC9-7901-444F-A62A-D0C090BC0080}" destId="{3C678A1B-E6E9-4838-B4FA-101C0D4F1B9A}" srcOrd="0" destOrd="0" presId="urn:microsoft.com/office/officeart/2005/8/layout/process1"/>
    <dgm:cxn modelId="{DD5A2946-F388-4832-8A39-DD3872F1FEAD}" srcId="{AD5AB20B-B37A-403B-A785-DB36B9A27447}" destId="{A442F9E9-17CA-4166-AD27-59A126CBC25C}" srcOrd="1" destOrd="0" parTransId="{8B92CDE0-3C9A-43AB-82AB-271E78385FF8}" sibTransId="{C8E1F6EE-9468-45BE-BC3F-77C42745318A}"/>
    <dgm:cxn modelId="{9FD7B0E9-DC8B-4779-B592-43B7C35763E1}" type="presParOf" srcId="{285489F8-DA4B-4A22-88DE-0E0203214AD4}" destId="{3C678A1B-E6E9-4838-B4FA-101C0D4F1B9A}" srcOrd="0" destOrd="0" presId="urn:microsoft.com/office/officeart/2005/8/layout/process1"/>
    <dgm:cxn modelId="{A4455C17-CA1C-49D5-8FE8-3C59B3CCA088}" type="presParOf" srcId="{285489F8-DA4B-4A22-88DE-0E0203214AD4}" destId="{00023F94-4F8E-4F72-A7E3-90B3D0E4DAE7}" srcOrd="1" destOrd="0" presId="urn:microsoft.com/office/officeart/2005/8/layout/process1"/>
    <dgm:cxn modelId="{A508055F-E9DD-4B21-94CB-662A2738CC0D}" type="presParOf" srcId="{00023F94-4F8E-4F72-A7E3-90B3D0E4DAE7}" destId="{4705A129-DF34-4744-826E-C242BCE67D8F}" srcOrd="0" destOrd="0" presId="urn:microsoft.com/office/officeart/2005/8/layout/process1"/>
    <dgm:cxn modelId="{37ECE6E8-0C56-46F2-9B07-6E36AC4A0E67}" type="presParOf" srcId="{285489F8-DA4B-4A22-88DE-0E0203214AD4}" destId="{E7B8DCC0-EBFA-4889-AB7F-50ECD9DA3750}" srcOrd="2" destOrd="0" presId="urn:microsoft.com/office/officeart/2005/8/layout/process1"/>
    <dgm:cxn modelId="{09C63762-ADE9-4C0D-A2A6-A49F1684CE57}" type="presParOf" srcId="{285489F8-DA4B-4A22-88DE-0E0203214AD4}" destId="{B98E1B86-C748-42EF-8F17-28F096C6B9DE}" srcOrd="3" destOrd="0" presId="urn:microsoft.com/office/officeart/2005/8/layout/process1"/>
    <dgm:cxn modelId="{E330AF20-6BA3-431D-A78E-729482387540}" type="presParOf" srcId="{B98E1B86-C748-42EF-8F17-28F096C6B9DE}" destId="{1116A09E-2161-4BFC-B243-0F2256A0FB16}" srcOrd="0" destOrd="0" presId="urn:microsoft.com/office/officeart/2005/8/layout/process1"/>
    <dgm:cxn modelId="{5AE81239-C63E-45D9-8ACE-BDB89EA346B9}" type="presParOf" srcId="{285489F8-DA4B-4A22-88DE-0E0203214AD4}" destId="{83C3FEAC-DAD8-41AF-B885-E42B4C7D4A09}" srcOrd="4" destOrd="0" presId="urn:microsoft.com/office/officeart/2005/8/layout/process1"/>
    <dgm:cxn modelId="{6D81A59C-EF87-4888-8882-B2B2A21E067B}" type="presParOf" srcId="{285489F8-DA4B-4A22-88DE-0E0203214AD4}" destId="{841262E4-3AE3-46DA-9DEA-B60DB188C3FD}" srcOrd="5" destOrd="0" presId="urn:microsoft.com/office/officeart/2005/8/layout/process1"/>
    <dgm:cxn modelId="{B3D1C078-8DDD-47F8-8DB9-A72A7666311E}" type="presParOf" srcId="{841262E4-3AE3-46DA-9DEA-B60DB188C3FD}" destId="{D24C9891-3D26-4A23-AF9C-D1DBD15A317F}" srcOrd="0" destOrd="0" presId="urn:microsoft.com/office/officeart/2005/8/layout/process1"/>
    <dgm:cxn modelId="{33731053-3DC0-4016-A364-3282DFFF227E}" type="presParOf" srcId="{285489F8-DA4B-4A22-88DE-0E0203214AD4}" destId="{2D19E3BA-BCD4-47BE-A596-61DB088DCF9F}" srcOrd="6" destOrd="0" presId="urn:microsoft.com/office/officeart/2005/8/layout/process1"/>
  </dgm:cxnLst>
  <dgm:bg>
    <a:solidFill>
      <a:srgbClr val="FFFF00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323178F-8E6B-4132-A274-5D15F7A53A42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865D7FAB-1463-49D4-8F87-ABC2C4E7E613}">
      <dgm:prSet phldrT="[Text]"/>
      <dgm:spPr/>
      <dgm:t>
        <a:bodyPr/>
        <a:lstStyle/>
        <a:p>
          <a:r>
            <a:rPr lang="en-US" dirty="0" smtClean="0"/>
            <a:t>1991 </a:t>
          </a:r>
          <a:r>
            <a:rPr lang="en-US" dirty="0" err="1" smtClean="0"/>
            <a:t>BoP</a:t>
          </a:r>
          <a:r>
            <a:rPr lang="en-US" dirty="0" smtClean="0"/>
            <a:t> crisis</a:t>
          </a:r>
          <a:endParaRPr lang="en-US" dirty="0"/>
        </a:p>
      </dgm:t>
    </dgm:pt>
    <dgm:pt modelId="{42C35EDD-EA04-44EE-AFCB-0656C03DDD19}" type="parTrans" cxnId="{D3C76AA7-FF36-4F2C-A72B-4256133C96E0}">
      <dgm:prSet/>
      <dgm:spPr/>
      <dgm:t>
        <a:bodyPr/>
        <a:lstStyle/>
        <a:p>
          <a:endParaRPr lang="en-US"/>
        </a:p>
      </dgm:t>
    </dgm:pt>
    <dgm:pt modelId="{859DB67C-B54D-4A7E-960A-592655C01DD0}" type="sibTrans" cxnId="{D3C76AA7-FF36-4F2C-A72B-4256133C96E0}">
      <dgm:prSet/>
      <dgm:spPr/>
      <dgm:t>
        <a:bodyPr/>
        <a:lstStyle/>
        <a:p>
          <a:endParaRPr lang="en-US"/>
        </a:p>
      </dgm:t>
    </dgm:pt>
    <dgm:pt modelId="{BC640D37-CF35-41E9-9F5B-920C8027B178}">
      <dgm:prSet phldrT="[Text]"/>
      <dgm:spPr/>
      <dgm:t>
        <a:bodyPr/>
        <a:lstStyle/>
        <a:p>
          <a:r>
            <a:rPr lang="en-US" dirty="0" smtClean="0"/>
            <a:t>Forex Reserve</a:t>
          </a:r>
          <a:endParaRPr lang="en-US" dirty="0"/>
        </a:p>
      </dgm:t>
    </dgm:pt>
    <dgm:pt modelId="{4EC633AA-0FBD-4AAD-A29B-16E2CFBEE60B}" type="parTrans" cxnId="{46439964-3E93-47A8-90C2-0DD2750B320A}">
      <dgm:prSet/>
      <dgm:spPr/>
      <dgm:t>
        <a:bodyPr/>
        <a:lstStyle/>
        <a:p>
          <a:endParaRPr lang="en-US"/>
        </a:p>
      </dgm:t>
    </dgm:pt>
    <dgm:pt modelId="{4FE61F62-FC2E-4929-AFDF-A69E08B09DC9}" type="sibTrans" cxnId="{46439964-3E93-47A8-90C2-0DD2750B320A}">
      <dgm:prSet/>
      <dgm:spPr/>
      <dgm:t>
        <a:bodyPr/>
        <a:lstStyle/>
        <a:p>
          <a:endParaRPr lang="en-US"/>
        </a:p>
      </dgm:t>
    </dgm:pt>
    <dgm:pt modelId="{0AE0A9C6-E896-4E5F-A9C2-CA4AD0E84A45}">
      <dgm:prSet phldrT="[Text]"/>
      <dgm:spPr/>
      <dgm:t>
        <a:bodyPr/>
        <a:lstStyle/>
        <a:p>
          <a:r>
            <a:rPr lang="en-US" dirty="0" smtClean="0"/>
            <a:t>RBI’s Capital as cushion</a:t>
          </a:r>
          <a:endParaRPr lang="en-US" dirty="0"/>
        </a:p>
      </dgm:t>
    </dgm:pt>
    <dgm:pt modelId="{DE51C70A-F4F0-4BE0-ACAA-B81E83DFEBBB}" type="parTrans" cxnId="{84F63C8C-BC29-4C75-BD72-CB6C245C6812}">
      <dgm:prSet/>
      <dgm:spPr/>
      <dgm:t>
        <a:bodyPr/>
        <a:lstStyle/>
        <a:p>
          <a:endParaRPr lang="en-US"/>
        </a:p>
      </dgm:t>
    </dgm:pt>
    <dgm:pt modelId="{9B9D48E2-C230-4EAC-A0C5-93FA86262355}" type="sibTrans" cxnId="{84F63C8C-BC29-4C75-BD72-CB6C245C6812}">
      <dgm:prSet/>
      <dgm:spPr/>
      <dgm:t>
        <a:bodyPr/>
        <a:lstStyle/>
        <a:p>
          <a:endParaRPr lang="en-US"/>
        </a:p>
      </dgm:t>
    </dgm:pt>
    <dgm:pt modelId="{CEC3D854-0D14-4425-9783-A6D3175CEACC}">
      <dgm:prSet phldrT="[Text]"/>
      <dgm:spPr/>
      <dgm:t>
        <a:bodyPr/>
        <a:lstStyle/>
        <a:p>
          <a:r>
            <a:rPr lang="en-US" dirty="0" err="1" smtClean="0"/>
            <a:t>Trumpism</a:t>
          </a:r>
          <a:r>
            <a:rPr lang="en-US" dirty="0" smtClean="0"/>
            <a:t>, strong dollar</a:t>
          </a:r>
          <a:endParaRPr lang="en-US" dirty="0"/>
        </a:p>
      </dgm:t>
    </dgm:pt>
    <dgm:pt modelId="{B66BE93E-BBA1-4B7E-9FD4-12CFCB47970D}" type="parTrans" cxnId="{821A1066-4C1E-481C-A729-EC510F91B805}">
      <dgm:prSet/>
      <dgm:spPr/>
      <dgm:t>
        <a:bodyPr/>
        <a:lstStyle/>
        <a:p>
          <a:endParaRPr lang="en-US"/>
        </a:p>
      </dgm:t>
    </dgm:pt>
    <dgm:pt modelId="{95981882-6714-46A1-932E-82F258030706}" type="sibTrans" cxnId="{821A1066-4C1E-481C-A729-EC510F91B805}">
      <dgm:prSet/>
      <dgm:spPr/>
      <dgm:t>
        <a:bodyPr/>
        <a:lstStyle/>
        <a:p>
          <a:endParaRPr lang="en-US"/>
        </a:p>
      </dgm:t>
    </dgm:pt>
    <dgm:pt modelId="{99BE1B84-2AF4-4D32-9465-614056A2D596}" type="pres">
      <dgm:prSet presAssocID="{5323178F-8E6B-4132-A274-5D15F7A53A42}" presName="Name0" presStyleCnt="0">
        <dgm:presLayoutVars>
          <dgm:dir/>
          <dgm:resizeHandles val="exact"/>
        </dgm:presLayoutVars>
      </dgm:prSet>
      <dgm:spPr/>
    </dgm:pt>
    <dgm:pt modelId="{ED39813A-6272-4712-AFE7-5FD0B02625A7}" type="pres">
      <dgm:prSet presAssocID="{865D7FAB-1463-49D4-8F87-ABC2C4E7E61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8F147-0284-43D7-8B2B-D108ED247A78}" type="pres">
      <dgm:prSet presAssocID="{859DB67C-B54D-4A7E-960A-592655C01DD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928F41C-6E42-42B1-A45D-56AC57ED7464}" type="pres">
      <dgm:prSet presAssocID="{859DB67C-B54D-4A7E-960A-592655C01DD0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BD96BF22-D409-4AA6-B77E-5FA78B461399}" type="pres">
      <dgm:prSet presAssocID="{BC640D37-CF35-41E9-9F5B-920C8027B17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C905A-347F-40E5-9D77-4D45250704F7}" type="pres">
      <dgm:prSet presAssocID="{4FE61F62-FC2E-4929-AFDF-A69E08B09DC9}" presName="sibTrans" presStyleLbl="sibTrans2D1" presStyleIdx="1" presStyleCnt="3"/>
      <dgm:spPr/>
      <dgm:t>
        <a:bodyPr/>
        <a:lstStyle/>
        <a:p>
          <a:endParaRPr lang="en-US"/>
        </a:p>
      </dgm:t>
    </dgm:pt>
    <dgm:pt modelId="{F966F20D-A421-471F-9760-07B7D7CBAB97}" type="pres">
      <dgm:prSet presAssocID="{4FE61F62-FC2E-4929-AFDF-A69E08B09DC9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E820CF18-B339-4E7E-9A4F-E69118847361}" type="pres">
      <dgm:prSet presAssocID="{0AE0A9C6-E896-4E5F-A9C2-CA4AD0E84A4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F806-D585-45BD-85EA-4AFD45DB7A55}" type="pres">
      <dgm:prSet presAssocID="{9B9D48E2-C230-4EAC-A0C5-93FA86262355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98E7A0B-6B6B-4555-B3BC-DD9B28D7C6B3}" type="pres">
      <dgm:prSet presAssocID="{9B9D48E2-C230-4EAC-A0C5-93FA86262355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39E73911-D475-45BD-920A-DC1ABCB1361A}" type="pres">
      <dgm:prSet presAssocID="{CEC3D854-0D14-4425-9783-A6D3175CEAC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92BB19-B524-43CE-9191-01AAE63E499D}" type="presOf" srcId="{9B9D48E2-C230-4EAC-A0C5-93FA86262355}" destId="{8C55F806-D585-45BD-85EA-4AFD45DB7A55}" srcOrd="0" destOrd="0" presId="urn:microsoft.com/office/officeart/2005/8/layout/process1"/>
    <dgm:cxn modelId="{87CAC0BE-2253-4B84-BE6F-1DB5BDF9E49D}" type="presOf" srcId="{4FE61F62-FC2E-4929-AFDF-A69E08B09DC9}" destId="{9B8C905A-347F-40E5-9D77-4D45250704F7}" srcOrd="0" destOrd="0" presId="urn:microsoft.com/office/officeart/2005/8/layout/process1"/>
    <dgm:cxn modelId="{FC705AA5-B156-4650-A8A6-1570F5341738}" type="presOf" srcId="{5323178F-8E6B-4132-A274-5D15F7A53A42}" destId="{99BE1B84-2AF4-4D32-9465-614056A2D596}" srcOrd="0" destOrd="0" presId="urn:microsoft.com/office/officeart/2005/8/layout/process1"/>
    <dgm:cxn modelId="{D3C76AA7-FF36-4F2C-A72B-4256133C96E0}" srcId="{5323178F-8E6B-4132-A274-5D15F7A53A42}" destId="{865D7FAB-1463-49D4-8F87-ABC2C4E7E613}" srcOrd="0" destOrd="0" parTransId="{42C35EDD-EA04-44EE-AFCB-0656C03DDD19}" sibTransId="{859DB67C-B54D-4A7E-960A-592655C01DD0}"/>
    <dgm:cxn modelId="{B0169C64-97ED-4D54-A0E7-F159C9B15881}" type="presOf" srcId="{CEC3D854-0D14-4425-9783-A6D3175CEACC}" destId="{39E73911-D475-45BD-920A-DC1ABCB1361A}" srcOrd="0" destOrd="0" presId="urn:microsoft.com/office/officeart/2005/8/layout/process1"/>
    <dgm:cxn modelId="{46439964-3E93-47A8-90C2-0DD2750B320A}" srcId="{5323178F-8E6B-4132-A274-5D15F7A53A42}" destId="{BC640D37-CF35-41E9-9F5B-920C8027B178}" srcOrd="1" destOrd="0" parTransId="{4EC633AA-0FBD-4AAD-A29B-16E2CFBEE60B}" sibTransId="{4FE61F62-FC2E-4929-AFDF-A69E08B09DC9}"/>
    <dgm:cxn modelId="{6453EB35-3902-47EC-AAA7-C9C9D883FE70}" type="presOf" srcId="{859DB67C-B54D-4A7E-960A-592655C01DD0}" destId="{9B78F147-0284-43D7-8B2B-D108ED247A78}" srcOrd="0" destOrd="0" presId="urn:microsoft.com/office/officeart/2005/8/layout/process1"/>
    <dgm:cxn modelId="{D28901AB-BD1D-48E4-80E3-E0AA10369E5A}" type="presOf" srcId="{9B9D48E2-C230-4EAC-A0C5-93FA86262355}" destId="{298E7A0B-6B6B-4555-B3BC-DD9B28D7C6B3}" srcOrd="1" destOrd="0" presId="urn:microsoft.com/office/officeart/2005/8/layout/process1"/>
    <dgm:cxn modelId="{567181E1-EA67-4B47-BC3F-6633C6B8F58B}" type="presOf" srcId="{865D7FAB-1463-49D4-8F87-ABC2C4E7E613}" destId="{ED39813A-6272-4712-AFE7-5FD0B02625A7}" srcOrd="0" destOrd="0" presId="urn:microsoft.com/office/officeart/2005/8/layout/process1"/>
    <dgm:cxn modelId="{5945A543-B3EA-48EE-9885-588857AAC1B1}" type="presOf" srcId="{4FE61F62-FC2E-4929-AFDF-A69E08B09DC9}" destId="{F966F20D-A421-471F-9760-07B7D7CBAB97}" srcOrd="1" destOrd="0" presId="urn:microsoft.com/office/officeart/2005/8/layout/process1"/>
    <dgm:cxn modelId="{84F63C8C-BC29-4C75-BD72-CB6C245C6812}" srcId="{5323178F-8E6B-4132-A274-5D15F7A53A42}" destId="{0AE0A9C6-E896-4E5F-A9C2-CA4AD0E84A45}" srcOrd="2" destOrd="0" parTransId="{DE51C70A-F4F0-4BE0-ACAA-B81E83DFEBBB}" sibTransId="{9B9D48E2-C230-4EAC-A0C5-93FA86262355}"/>
    <dgm:cxn modelId="{2C4894E1-DDA8-455F-8B39-BE5BD7EE4AE9}" type="presOf" srcId="{859DB67C-B54D-4A7E-960A-592655C01DD0}" destId="{A928F41C-6E42-42B1-A45D-56AC57ED7464}" srcOrd="1" destOrd="0" presId="urn:microsoft.com/office/officeart/2005/8/layout/process1"/>
    <dgm:cxn modelId="{821A1066-4C1E-481C-A729-EC510F91B805}" srcId="{5323178F-8E6B-4132-A274-5D15F7A53A42}" destId="{CEC3D854-0D14-4425-9783-A6D3175CEACC}" srcOrd="3" destOrd="0" parTransId="{B66BE93E-BBA1-4B7E-9FD4-12CFCB47970D}" sibTransId="{95981882-6714-46A1-932E-82F258030706}"/>
    <dgm:cxn modelId="{0EB2CD41-FE5B-4CCE-AECF-879E17E343A0}" type="presOf" srcId="{0AE0A9C6-E896-4E5F-A9C2-CA4AD0E84A45}" destId="{E820CF18-B339-4E7E-9A4F-E69118847361}" srcOrd="0" destOrd="0" presId="urn:microsoft.com/office/officeart/2005/8/layout/process1"/>
    <dgm:cxn modelId="{AD67EBED-0EAD-446B-AD53-E20B6ACC56CD}" type="presOf" srcId="{BC640D37-CF35-41E9-9F5B-920C8027B178}" destId="{BD96BF22-D409-4AA6-B77E-5FA78B461399}" srcOrd="0" destOrd="0" presId="urn:microsoft.com/office/officeart/2005/8/layout/process1"/>
    <dgm:cxn modelId="{FCD49C55-AE6F-4425-8F1B-E5F26CE86A74}" type="presParOf" srcId="{99BE1B84-2AF4-4D32-9465-614056A2D596}" destId="{ED39813A-6272-4712-AFE7-5FD0B02625A7}" srcOrd="0" destOrd="0" presId="urn:microsoft.com/office/officeart/2005/8/layout/process1"/>
    <dgm:cxn modelId="{929E79DA-A767-4A06-9B5F-E3C79433CA22}" type="presParOf" srcId="{99BE1B84-2AF4-4D32-9465-614056A2D596}" destId="{9B78F147-0284-43D7-8B2B-D108ED247A78}" srcOrd="1" destOrd="0" presId="urn:microsoft.com/office/officeart/2005/8/layout/process1"/>
    <dgm:cxn modelId="{B1497992-6F62-4CBA-901F-1DAE3E8587A6}" type="presParOf" srcId="{9B78F147-0284-43D7-8B2B-D108ED247A78}" destId="{A928F41C-6E42-42B1-A45D-56AC57ED7464}" srcOrd="0" destOrd="0" presId="urn:microsoft.com/office/officeart/2005/8/layout/process1"/>
    <dgm:cxn modelId="{8DB89063-A597-468C-BE01-A4E9576B5CD4}" type="presParOf" srcId="{99BE1B84-2AF4-4D32-9465-614056A2D596}" destId="{BD96BF22-D409-4AA6-B77E-5FA78B461399}" srcOrd="2" destOrd="0" presId="urn:microsoft.com/office/officeart/2005/8/layout/process1"/>
    <dgm:cxn modelId="{A9321BFA-DC62-4AA9-8F37-19209E3D6B7D}" type="presParOf" srcId="{99BE1B84-2AF4-4D32-9465-614056A2D596}" destId="{9B8C905A-347F-40E5-9D77-4D45250704F7}" srcOrd="3" destOrd="0" presId="urn:microsoft.com/office/officeart/2005/8/layout/process1"/>
    <dgm:cxn modelId="{66CE104A-3A22-4D9C-B364-310D92DC8FD4}" type="presParOf" srcId="{9B8C905A-347F-40E5-9D77-4D45250704F7}" destId="{F966F20D-A421-471F-9760-07B7D7CBAB97}" srcOrd="0" destOrd="0" presId="urn:microsoft.com/office/officeart/2005/8/layout/process1"/>
    <dgm:cxn modelId="{4DEA82F0-820D-4781-9987-E34AFDAD90C6}" type="presParOf" srcId="{99BE1B84-2AF4-4D32-9465-614056A2D596}" destId="{E820CF18-B339-4E7E-9A4F-E69118847361}" srcOrd="4" destOrd="0" presId="urn:microsoft.com/office/officeart/2005/8/layout/process1"/>
    <dgm:cxn modelId="{0474B52C-082E-49BF-803A-1AABE8E47A75}" type="presParOf" srcId="{99BE1B84-2AF4-4D32-9465-614056A2D596}" destId="{8C55F806-D585-45BD-85EA-4AFD45DB7A55}" srcOrd="5" destOrd="0" presId="urn:microsoft.com/office/officeart/2005/8/layout/process1"/>
    <dgm:cxn modelId="{9855AF3B-95F0-405D-AA96-4053FA7F4C2B}" type="presParOf" srcId="{8C55F806-D585-45BD-85EA-4AFD45DB7A55}" destId="{298E7A0B-6B6B-4555-B3BC-DD9B28D7C6B3}" srcOrd="0" destOrd="0" presId="urn:microsoft.com/office/officeart/2005/8/layout/process1"/>
    <dgm:cxn modelId="{EC64B2E5-4E8B-446D-9122-048E5DEA5018}" type="presParOf" srcId="{99BE1B84-2AF4-4D32-9465-614056A2D596}" destId="{39E73911-D475-45BD-920A-DC1ABCB1361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A3E6DB2-4921-4B06-9A0D-DBADCBDFB48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04EA0-600D-4EC1-812C-14325AA3E9D0}">
      <dgm:prSet phldrT="[Text]"/>
      <dgm:spPr>
        <a:xfrm>
          <a:off x="57199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strike="sngStrike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6D19043-1E58-4C7F-9376-138B9D6D90DF}" type="parTrans" cxnId="{FDC19F13-1A01-4747-8E3E-9ACD0EE8F10D}">
      <dgm:prSet/>
      <dgm:spPr/>
      <dgm:t>
        <a:bodyPr/>
        <a:lstStyle/>
        <a:p>
          <a:endParaRPr lang="en-US"/>
        </a:p>
      </dgm:t>
    </dgm:pt>
    <dgm:pt modelId="{884BCE1C-046B-400B-986C-BAD10FF14E67}" type="sibTrans" cxnId="{FDC19F13-1A01-4747-8E3E-9ACD0EE8F10D}">
      <dgm:prSet/>
      <dgm:spPr/>
      <dgm:t>
        <a:bodyPr/>
        <a:lstStyle/>
        <a:p>
          <a:endParaRPr lang="en-US"/>
        </a:p>
      </dgm:t>
    </dgm:pt>
    <dgm:pt modelId="{8DF87189-79A0-4EC5-97F0-19FF28C16738}">
      <dgm:prSet/>
      <dgm:spPr>
        <a:xfrm>
          <a:off x="320306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"R“, SDR, S4A</a:t>
          </a:r>
          <a:endParaRPr lang="en-US" strike="sngStrike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E0AA778B-CB40-4960-A451-2CC677D96150}" type="parTrans" cxnId="{1392E1C1-E030-4906-8970-5AA9F5794BE3}">
      <dgm:prSet/>
      <dgm:spPr/>
      <dgm:t>
        <a:bodyPr/>
        <a:lstStyle/>
        <a:p>
          <a:endParaRPr lang="en-US"/>
        </a:p>
      </dgm:t>
    </dgm:pt>
    <dgm:pt modelId="{2BB1516C-8722-49AE-AC02-727B93E28898}" type="sibTrans" cxnId="{1392E1C1-E030-4906-8970-5AA9F5794BE3}">
      <dgm:prSet/>
      <dgm:spPr/>
      <dgm:t>
        <a:bodyPr/>
        <a:lstStyle/>
        <a:p>
          <a:endParaRPr lang="en-US"/>
        </a:p>
      </dgm:t>
    </dgm:pt>
    <dgm:pt modelId="{05C4DBB5-1B1D-4FCB-BB91-C50F481D807C}">
      <dgm:prSet/>
      <dgm:spPr>
        <a:xfrm>
          <a:off x="5834137" y="1649737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strike="sngStrike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2B8AC26-CD01-46E3-9483-39BB125CE0DC}" type="parTrans" cxnId="{8A97CE12-AB9A-4B6C-BCC9-BDDF93A4A6C1}">
      <dgm:prSet/>
      <dgm:spPr/>
      <dgm:t>
        <a:bodyPr/>
        <a:lstStyle/>
        <a:p>
          <a:endParaRPr lang="en-US"/>
        </a:p>
      </dgm:t>
    </dgm:pt>
    <dgm:pt modelId="{9D9E9CD5-152F-4719-8FA8-8689A192711E}" type="sibTrans" cxnId="{8A97CE12-AB9A-4B6C-BCC9-BDDF93A4A6C1}">
      <dgm:prSet/>
      <dgm:spPr/>
      <dgm:t>
        <a:bodyPr/>
        <a:lstStyle/>
        <a:p>
          <a:endParaRPr lang="en-US"/>
        </a:p>
      </dgm:t>
    </dgm:pt>
    <dgm:pt modelId="{D83DE8A2-B009-46E0-A658-B663A6A166F2}">
      <dgm:prSet/>
      <dgm:spPr>
        <a:xfrm>
          <a:off x="57199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 strike="sngStrike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F83DBED1-EAF4-474C-9641-D64AA596FD11}" type="parTrans" cxnId="{5486CF5A-6EA8-457F-BEDE-0BC82586808B}">
      <dgm:prSet/>
      <dgm:spPr/>
      <dgm:t>
        <a:bodyPr/>
        <a:lstStyle/>
        <a:p>
          <a:endParaRPr lang="en-US"/>
        </a:p>
      </dgm:t>
    </dgm:pt>
    <dgm:pt modelId="{B9C54A2F-5A93-4DFE-AC18-0E637417F13D}" type="sibTrans" cxnId="{5486CF5A-6EA8-457F-BEDE-0BC82586808B}">
      <dgm:prSet/>
      <dgm:spPr/>
      <dgm:t>
        <a:bodyPr/>
        <a:lstStyle/>
        <a:p>
          <a:endParaRPr lang="en-US"/>
        </a:p>
      </dgm:t>
    </dgm:pt>
    <dgm:pt modelId="{642883E7-0600-46A9-BB4F-A915337B1E8B}">
      <dgm:prSet/>
      <dgm:spPr>
        <a:xfrm>
          <a:off x="320306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strike="sngStrike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0057F04-3BE4-4A2F-A55B-0B4C242442C9}" type="parTrans" cxnId="{71F030D2-150B-4B51-9689-5627D86CAC4B}">
      <dgm:prSet/>
      <dgm:spPr/>
      <dgm:t>
        <a:bodyPr/>
        <a:lstStyle/>
        <a:p>
          <a:endParaRPr lang="en-US"/>
        </a:p>
      </dgm:t>
    </dgm:pt>
    <dgm:pt modelId="{7771785B-E9D7-49E5-ADC7-33569D903B58}" type="sibTrans" cxnId="{71F030D2-150B-4B51-9689-5627D86CAC4B}">
      <dgm:prSet/>
      <dgm:spPr/>
      <dgm:t>
        <a:bodyPr/>
        <a:lstStyle/>
        <a:p>
          <a:endParaRPr lang="en-US"/>
        </a:p>
      </dgm:t>
    </dgm:pt>
    <dgm:pt modelId="{B82D40D3-BCB9-4A8B-9F1E-9D3D67241023}">
      <dgm:prSet/>
      <dgm:spPr>
        <a:xfrm>
          <a:off x="5834137" y="4424214"/>
          <a:ext cx="2391790" cy="887354"/>
        </a:xfrm>
        <a:prstGeom prst="rect">
          <a:avLst/>
        </a:prstGeom>
        <a:solidFill>
          <a:srgbClr val="FFFF00"/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4R4D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595E087D-381D-476B-9B29-634B8F40009D}" type="parTrans" cxnId="{4BE41836-86A4-4EA9-A365-2795CDB29E2B}">
      <dgm:prSet/>
      <dgm:spPr/>
      <dgm:t>
        <a:bodyPr/>
        <a:lstStyle/>
        <a:p>
          <a:endParaRPr lang="en-US"/>
        </a:p>
      </dgm:t>
    </dgm:pt>
    <dgm:pt modelId="{FFC57CF4-FAB2-48DB-B43D-073699139B34}" type="sibTrans" cxnId="{4BE41836-86A4-4EA9-A365-2795CDB29E2B}">
      <dgm:prSet/>
      <dgm:spPr/>
      <dgm:t>
        <a:bodyPr/>
        <a:lstStyle/>
        <a:p>
          <a:endParaRPr lang="en-US"/>
        </a:p>
      </dgm:t>
    </dgm:pt>
    <dgm:pt modelId="{F93F0829-B65D-4E4D-ACFE-7E028708B3D9}" type="pres">
      <dgm:prSet presAssocID="{5A3E6DB2-4921-4B06-9A0D-DBADCBDFB48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F8331A-95B1-4CAB-BD42-8A2382D0F4D8}" type="pres">
      <dgm:prSet presAssocID="{9D904EA0-600D-4EC1-812C-14325AA3E9D0}" presName="compNode" presStyleCnt="0"/>
      <dgm:spPr/>
    </dgm:pt>
    <dgm:pt modelId="{66DAB00E-77B0-4BDF-8766-BF31221FBE05}" type="pres">
      <dgm:prSet presAssocID="{9D904EA0-600D-4EC1-812C-14325AA3E9D0}" presName="pictRect" presStyleLbl="node1" presStyleIdx="0" presStyleCnt="6"/>
      <dgm:spPr>
        <a:xfrm>
          <a:off x="57199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0E0ED1-17B4-4B87-968F-D3048BB57C9F}" type="pres">
      <dgm:prSet presAssocID="{9D904EA0-600D-4EC1-812C-14325AA3E9D0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B2957D-3470-4C6D-BF23-F90429DC99E0}" type="pres">
      <dgm:prSet presAssocID="{884BCE1C-046B-400B-986C-BAD10FF14E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F48BB7-993D-4743-BCF4-8A5747EDA05A}" type="pres">
      <dgm:prSet presAssocID="{8DF87189-79A0-4EC5-97F0-19FF28C16738}" presName="compNode" presStyleCnt="0"/>
      <dgm:spPr/>
    </dgm:pt>
    <dgm:pt modelId="{3DABD256-C531-4A6C-9976-8F09447AD77C}" type="pres">
      <dgm:prSet presAssocID="{8DF87189-79A0-4EC5-97F0-19FF28C16738}" presName="pictRect" presStyleLbl="node1" presStyleIdx="1" presStyleCnt="6"/>
      <dgm:spPr>
        <a:xfrm>
          <a:off x="320306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0935FFB-7F43-4364-89E9-05F34FE2330F}" type="pres">
      <dgm:prSet presAssocID="{8DF87189-79A0-4EC5-97F0-19FF28C16738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C91B8-A1D1-4DF1-B664-2C980BE34962}" type="pres">
      <dgm:prSet presAssocID="{2BB1516C-8722-49AE-AC02-727B93E2889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9E12F1-6D64-4620-B18C-6BA84F6C6E03}" type="pres">
      <dgm:prSet presAssocID="{05C4DBB5-1B1D-4FCB-BB91-C50F481D807C}" presName="compNode" presStyleCnt="0"/>
      <dgm:spPr/>
    </dgm:pt>
    <dgm:pt modelId="{F81E78AC-352E-4965-A8A0-8E0EA76C0B8A}" type="pres">
      <dgm:prSet presAssocID="{05C4DBB5-1B1D-4FCB-BB91-C50F481D807C}" presName="pictRect" presStyleLbl="node1" presStyleIdx="2" presStyleCnt="6" custScaleX="80291"/>
      <dgm:spPr>
        <a:xfrm>
          <a:off x="583413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190879B-682B-4EEF-BF3A-B4C4EF3C1D07}" type="pres">
      <dgm:prSet presAssocID="{05C4DBB5-1B1D-4FCB-BB91-C50F481D807C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D9993-FFE0-4A22-9DB2-C16FC24BB864}" type="pres">
      <dgm:prSet presAssocID="{9D9E9CD5-152F-4719-8FA8-8689A19271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DB287B-B927-4191-8CEC-A2DFB018801E}" type="pres">
      <dgm:prSet presAssocID="{D83DE8A2-B009-46E0-A658-B663A6A166F2}" presName="compNode" presStyleCnt="0"/>
      <dgm:spPr/>
    </dgm:pt>
    <dgm:pt modelId="{A7AF7532-0076-4243-A6B2-0D0BC3CB76FB}" type="pres">
      <dgm:prSet presAssocID="{D83DE8A2-B009-46E0-A658-B663A6A166F2}" presName="pictRect" presStyleLbl="node1" presStyleIdx="3" presStyleCnt="6" custScaleX="77997"/>
      <dgm:spPr>
        <a:xfrm>
          <a:off x="57199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3035428-7036-4A15-8EAC-B62718739F92}" type="pres">
      <dgm:prSet presAssocID="{D83DE8A2-B009-46E0-A658-B663A6A166F2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735A-051C-4383-AD02-92AA9E458DB3}" type="pres">
      <dgm:prSet presAssocID="{B9C54A2F-5A93-4DFE-AC18-0E637417F13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8BFAE0-6D54-4467-8CD1-5FD94F14E1BD}" type="pres">
      <dgm:prSet presAssocID="{642883E7-0600-46A9-BB4F-A915337B1E8B}" presName="compNode" presStyleCnt="0"/>
      <dgm:spPr/>
    </dgm:pt>
    <dgm:pt modelId="{C29D2C84-70F4-4723-9325-823C3FD95F62}" type="pres">
      <dgm:prSet presAssocID="{642883E7-0600-46A9-BB4F-A915337B1E8B}" presName="pictRect" presStyleLbl="node1" presStyleIdx="4" presStyleCnt="6"/>
      <dgm:spPr>
        <a:xfrm>
          <a:off x="320306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E6088BB-CA8E-443D-9939-5EB6630F377C}" type="pres">
      <dgm:prSet presAssocID="{642883E7-0600-46A9-BB4F-A915337B1E8B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50685-F296-414F-9C1D-A6401D816A92}" type="pres">
      <dgm:prSet presAssocID="{7771785B-E9D7-49E5-ADC7-33569D903B5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BD567E1-A868-479B-9EFF-3A105963C0D4}" type="pres">
      <dgm:prSet presAssocID="{B82D40D3-BCB9-4A8B-9F1E-9D3D67241023}" presName="compNode" presStyleCnt="0"/>
      <dgm:spPr/>
    </dgm:pt>
    <dgm:pt modelId="{8824D1F3-ACD0-4180-B9A8-120CA06B40D4}" type="pres">
      <dgm:prSet presAssocID="{B82D40D3-BCB9-4A8B-9F1E-9D3D67241023}" presName="pictRect" presStyleLbl="node1" presStyleIdx="5" presStyleCnt="6"/>
      <dgm:spPr>
        <a:xfrm>
          <a:off x="583413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8A970F4-75CD-4E0D-B368-C3316B18A57C}" type="pres">
      <dgm:prSet presAssocID="{B82D40D3-BCB9-4A8B-9F1E-9D3D67241023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E41836-86A4-4EA9-A365-2795CDB29E2B}" srcId="{5A3E6DB2-4921-4B06-9A0D-DBADCBDFB48F}" destId="{B82D40D3-BCB9-4A8B-9F1E-9D3D67241023}" srcOrd="5" destOrd="0" parTransId="{595E087D-381D-476B-9B29-634B8F40009D}" sibTransId="{FFC57CF4-FAB2-48DB-B43D-073699139B34}"/>
    <dgm:cxn modelId="{321912B8-13D6-4F0D-BCB1-DFEA95338604}" type="presOf" srcId="{9D904EA0-600D-4EC1-812C-14325AA3E9D0}" destId="{A30E0ED1-17B4-4B87-968F-D3048BB57C9F}" srcOrd="0" destOrd="0" presId="urn:microsoft.com/office/officeart/2005/8/layout/pList1"/>
    <dgm:cxn modelId="{DC2D2621-AC18-4C6A-9FAC-A6D68BB408AB}" type="presOf" srcId="{7771785B-E9D7-49E5-ADC7-33569D903B58}" destId="{D8250685-F296-414F-9C1D-A6401D816A92}" srcOrd="0" destOrd="0" presId="urn:microsoft.com/office/officeart/2005/8/layout/pList1"/>
    <dgm:cxn modelId="{8A97CE12-AB9A-4B6C-BCC9-BDDF93A4A6C1}" srcId="{5A3E6DB2-4921-4B06-9A0D-DBADCBDFB48F}" destId="{05C4DBB5-1B1D-4FCB-BB91-C50F481D807C}" srcOrd="2" destOrd="0" parTransId="{12B8AC26-CD01-46E3-9483-39BB125CE0DC}" sibTransId="{9D9E9CD5-152F-4719-8FA8-8689A192711E}"/>
    <dgm:cxn modelId="{5E2D8480-44D1-4D90-8E54-D8FA1C5763A7}" type="presOf" srcId="{8DF87189-79A0-4EC5-97F0-19FF28C16738}" destId="{D0935FFB-7F43-4364-89E9-05F34FE2330F}" srcOrd="0" destOrd="0" presId="urn:microsoft.com/office/officeart/2005/8/layout/pList1"/>
    <dgm:cxn modelId="{1392E1C1-E030-4906-8970-5AA9F5794BE3}" srcId="{5A3E6DB2-4921-4B06-9A0D-DBADCBDFB48F}" destId="{8DF87189-79A0-4EC5-97F0-19FF28C16738}" srcOrd="1" destOrd="0" parTransId="{E0AA778B-CB40-4960-A451-2CC677D96150}" sibTransId="{2BB1516C-8722-49AE-AC02-727B93E28898}"/>
    <dgm:cxn modelId="{5486CF5A-6EA8-457F-BEDE-0BC82586808B}" srcId="{5A3E6DB2-4921-4B06-9A0D-DBADCBDFB48F}" destId="{D83DE8A2-B009-46E0-A658-B663A6A166F2}" srcOrd="3" destOrd="0" parTransId="{F83DBED1-EAF4-474C-9641-D64AA596FD11}" sibTransId="{B9C54A2F-5A93-4DFE-AC18-0E637417F13D}"/>
    <dgm:cxn modelId="{7181100E-F2F2-4DC0-BA70-A2D43FF8B9A7}" type="presOf" srcId="{9D9E9CD5-152F-4719-8FA8-8689A192711E}" destId="{0A1D9993-FFE0-4A22-9DB2-C16FC24BB864}" srcOrd="0" destOrd="0" presId="urn:microsoft.com/office/officeart/2005/8/layout/pList1"/>
    <dgm:cxn modelId="{D282D34B-12A4-4475-BD3A-4BC2A7C4BDDA}" type="presOf" srcId="{B82D40D3-BCB9-4A8B-9F1E-9D3D67241023}" destId="{E8A970F4-75CD-4E0D-B368-C3316B18A57C}" srcOrd="0" destOrd="0" presId="urn:microsoft.com/office/officeart/2005/8/layout/pList1"/>
    <dgm:cxn modelId="{6C9821AD-E83D-4D94-B817-77698831F5AB}" type="presOf" srcId="{642883E7-0600-46A9-BB4F-A915337B1E8B}" destId="{BE6088BB-CA8E-443D-9939-5EB6630F377C}" srcOrd="0" destOrd="0" presId="urn:microsoft.com/office/officeart/2005/8/layout/pList1"/>
    <dgm:cxn modelId="{FDC19F13-1A01-4747-8E3E-9ACD0EE8F10D}" srcId="{5A3E6DB2-4921-4B06-9A0D-DBADCBDFB48F}" destId="{9D904EA0-600D-4EC1-812C-14325AA3E9D0}" srcOrd="0" destOrd="0" parTransId="{16D19043-1E58-4C7F-9376-138B9D6D90DF}" sibTransId="{884BCE1C-046B-400B-986C-BAD10FF14E67}"/>
    <dgm:cxn modelId="{800756D1-F307-44F1-8764-887E9C085479}" type="presOf" srcId="{884BCE1C-046B-400B-986C-BAD10FF14E67}" destId="{1EB2957D-3470-4C6D-BF23-F90429DC99E0}" srcOrd="0" destOrd="0" presId="urn:microsoft.com/office/officeart/2005/8/layout/pList1"/>
    <dgm:cxn modelId="{C8BA24C4-5D05-481B-AF40-841C41F49265}" type="presOf" srcId="{05C4DBB5-1B1D-4FCB-BB91-C50F481D807C}" destId="{E190879B-682B-4EEF-BF3A-B4C4EF3C1D07}" srcOrd="0" destOrd="0" presId="urn:microsoft.com/office/officeart/2005/8/layout/pList1"/>
    <dgm:cxn modelId="{793F3216-9E86-4819-83B1-B1F1049EA51D}" type="presOf" srcId="{2BB1516C-8722-49AE-AC02-727B93E28898}" destId="{DF3C91B8-A1D1-4DF1-B664-2C980BE34962}" srcOrd="0" destOrd="0" presId="urn:microsoft.com/office/officeart/2005/8/layout/pList1"/>
    <dgm:cxn modelId="{36F3B9C4-22B5-4B27-AD99-8130B0BE8E38}" type="presOf" srcId="{D83DE8A2-B009-46E0-A658-B663A6A166F2}" destId="{13035428-7036-4A15-8EAC-B62718739F92}" srcOrd="0" destOrd="0" presId="urn:microsoft.com/office/officeart/2005/8/layout/pList1"/>
    <dgm:cxn modelId="{71F030D2-150B-4B51-9689-5627D86CAC4B}" srcId="{5A3E6DB2-4921-4B06-9A0D-DBADCBDFB48F}" destId="{642883E7-0600-46A9-BB4F-A915337B1E8B}" srcOrd="4" destOrd="0" parTransId="{10057F04-3BE4-4A2F-A55B-0B4C242442C9}" sibTransId="{7771785B-E9D7-49E5-ADC7-33569D903B58}"/>
    <dgm:cxn modelId="{AE9762AD-13E3-43C3-A93C-1A22176C53A0}" type="presOf" srcId="{B9C54A2F-5A93-4DFE-AC18-0E637417F13D}" destId="{4688735A-051C-4383-AD02-92AA9E458DB3}" srcOrd="0" destOrd="0" presId="urn:microsoft.com/office/officeart/2005/8/layout/pList1"/>
    <dgm:cxn modelId="{4A27BF99-90EC-4C24-BAD2-CEAA8F492469}" type="presOf" srcId="{5A3E6DB2-4921-4B06-9A0D-DBADCBDFB48F}" destId="{F93F0829-B65D-4E4D-ACFE-7E028708B3D9}" srcOrd="0" destOrd="0" presId="urn:microsoft.com/office/officeart/2005/8/layout/pList1"/>
    <dgm:cxn modelId="{59E16BDC-A4ED-4F1F-BC3E-BD6D6759BCFC}" type="presParOf" srcId="{F93F0829-B65D-4E4D-ACFE-7E028708B3D9}" destId="{30F8331A-95B1-4CAB-BD42-8A2382D0F4D8}" srcOrd="0" destOrd="0" presId="urn:microsoft.com/office/officeart/2005/8/layout/pList1"/>
    <dgm:cxn modelId="{6EF83710-0159-430A-A669-CCEF28FDEB0E}" type="presParOf" srcId="{30F8331A-95B1-4CAB-BD42-8A2382D0F4D8}" destId="{66DAB00E-77B0-4BDF-8766-BF31221FBE05}" srcOrd="0" destOrd="0" presId="urn:microsoft.com/office/officeart/2005/8/layout/pList1"/>
    <dgm:cxn modelId="{037C019A-983A-40F7-81B9-881CFEDBF5EB}" type="presParOf" srcId="{30F8331A-95B1-4CAB-BD42-8A2382D0F4D8}" destId="{A30E0ED1-17B4-4B87-968F-D3048BB57C9F}" srcOrd="1" destOrd="0" presId="urn:microsoft.com/office/officeart/2005/8/layout/pList1"/>
    <dgm:cxn modelId="{EC6BC21F-0518-4912-84A9-053A99426DC3}" type="presParOf" srcId="{F93F0829-B65D-4E4D-ACFE-7E028708B3D9}" destId="{1EB2957D-3470-4C6D-BF23-F90429DC99E0}" srcOrd="1" destOrd="0" presId="urn:microsoft.com/office/officeart/2005/8/layout/pList1"/>
    <dgm:cxn modelId="{50A001D0-D152-49C1-90B3-8BF6553E5389}" type="presParOf" srcId="{F93F0829-B65D-4E4D-ACFE-7E028708B3D9}" destId="{46F48BB7-993D-4743-BCF4-8A5747EDA05A}" srcOrd="2" destOrd="0" presId="urn:microsoft.com/office/officeart/2005/8/layout/pList1"/>
    <dgm:cxn modelId="{0F9F44D0-D3D9-40C6-8575-BA0AA02D15C3}" type="presParOf" srcId="{46F48BB7-993D-4743-BCF4-8A5747EDA05A}" destId="{3DABD256-C531-4A6C-9976-8F09447AD77C}" srcOrd="0" destOrd="0" presId="urn:microsoft.com/office/officeart/2005/8/layout/pList1"/>
    <dgm:cxn modelId="{1618380A-B8B2-4B39-A500-4EF61EFB4A6D}" type="presParOf" srcId="{46F48BB7-993D-4743-BCF4-8A5747EDA05A}" destId="{D0935FFB-7F43-4364-89E9-05F34FE2330F}" srcOrd="1" destOrd="0" presId="urn:microsoft.com/office/officeart/2005/8/layout/pList1"/>
    <dgm:cxn modelId="{559588A1-2424-4B5F-A500-750B4BEBEC22}" type="presParOf" srcId="{F93F0829-B65D-4E4D-ACFE-7E028708B3D9}" destId="{DF3C91B8-A1D1-4DF1-B664-2C980BE34962}" srcOrd="3" destOrd="0" presId="urn:microsoft.com/office/officeart/2005/8/layout/pList1"/>
    <dgm:cxn modelId="{2E59A902-68D3-4176-BC17-603852D87217}" type="presParOf" srcId="{F93F0829-B65D-4E4D-ACFE-7E028708B3D9}" destId="{149E12F1-6D64-4620-B18C-6BA84F6C6E03}" srcOrd="4" destOrd="0" presId="urn:microsoft.com/office/officeart/2005/8/layout/pList1"/>
    <dgm:cxn modelId="{3D1E0CFB-BAA6-4862-B4CE-38A9F2384EC8}" type="presParOf" srcId="{149E12F1-6D64-4620-B18C-6BA84F6C6E03}" destId="{F81E78AC-352E-4965-A8A0-8E0EA76C0B8A}" srcOrd="0" destOrd="0" presId="urn:microsoft.com/office/officeart/2005/8/layout/pList1"/>
    <dgm:cxn modelId="{526C0427-5088-42CE-8BAB-00A0CD84DD4B}" type="presParOf" srcId="{149E12F1-6D64-4620-B18C-6BA84F6C6E03}" destId="{E190879B-682B-4EEF-BF3A-B4C4EF3C1D07}" srcOrd="1" destOrd="0" presId="urn:microsoft.com/office/officeart/2005/8/layout/pList1"/>
    <dgm:cxn modelId="{7C95D619-2EC0-4F70-A235-1AB8066AA002}" type="presParOf" srcId="{F93F0829-B65D-4E4D-ACFE-7E028708B3D9}" destId="{0A1D9993-FFE0-4A22-9DB2-C16FC24BB864}" srcOrd="5" destOrd="0" presId="urn:microsoft.com/office/officeart/2005/8/layout/pList1"/>
    <dgm:cxn modelId="{32BD8990-427D-4582-B24E-4D03724095A2}" type="presParOf" srcId="{F93F0829-B65D-4E4D-ACFE-7E028708B3D9}" destId="{86DB287B-B927-4191-8CEC-A2DFB018801E}" srcOrd="6" destOrd="0" presId="urn:microsoft.com/office/officeart/2005/8/layout/pList1"/>
    <dgm:cxn modelId="{F31C3B98-FC24-4946-9098-ADC4EF6F4CE8}" type="presParOf" srcId="{86DB287B-B927-4191-8CEC-A2DFB018801E}" destId="{A7AF7532-0076-4243-A6B2-0D0BC3CB76FB}" srcOrd="0" destOrd="0" presId="urn:microsoft.com/office/officeart/2005/8/layout/pList1"/>
    <dgm:cxn modelId="{2D8F4C39-8E3C-4E45-B74F-C6D050411B68}" type="presParOf" srcId="{86DB287B-B927-4191-8CEC-A2DFB018801E}" destId="{13035428-7036-4A15-8EAC-B62718739F92}" srcOrd="1" destOrd="0" presId="urn:microsoft.com/office/officeart/2005/8/layout/pList1"/>
    <dgm:cxn modelId="{7013C349-1E3E-4728-9492-7D4508404AC0}" type="presParOf" srcId="{F93F0829-B65D-4E4D-ACFE-7E028708B3D9}" destId="{4688735A-051C-4383-AD02-92AA9E458DB3}" srcOrd="7" destOrd="0" presId="urn:microsoft.com/office/officeart/2005/8/layout/pList1"/>
    <dgm:cxn modelId="{E2B7207D-1745-4557-8ED4-AB07E4FA61AD}" type="presParOf" srcId="{F93F0829-B65D-4E4D-ACFE-7E028708B3D9}" destId="{048BFAE0-6D54-4467-8CD1-5FD94F14E1BD}" srcOrd="8" destOrd="0" presId="urn:microsoft.com/office/officeart/2005/8/layout/pList1"/>
    <dgm:cxn modelId="{0D45AD55-58D0-4B6C-9B12-CB9ED0096728}" type="presParOf" srcId="{048BFAE0-6D54-4467-8CD1-5FD94F14E1BD}" destId="{C29D2C84-70F4-4723-9325-823C3FD95F62}" srcOrd="0" destOrd="0" presId="urn:microsoft.com/office/officeart/2005/8/layout/pList1"/>
    <dgm:cxn modelId="{A5481365-3B56-4C5B-8437-28BB7D82E9A6}" type="presParOf" srcId="{048BFAE0-6D54-4467-8CD1-5FD94F14E1BD}" destId="{BE6088BB-CA8E-443D-9939-5EB6630F377C}" srcOrd="1" destOrd="0" presId="urn:microsoft.com/office/officeart/2005/8/layout/pList1"/>
    <dgm:cxn modelId="{93B8AB38-1055-41B6-9305-C1BD72174898}" type="presParOf" srcId="{F93F0829-B65D-4E4D-ACFE-7E028708B3D9}" destId="{D8250685-F296-414F-9C1D-A6401D816A92}" srcOrd="9" destOrd="0" presId="urn:microsoft.com/office/officeart/2005/8/layout/pList1"/>
    <dgm:cxn modelId="{2BCEAD24-58F7-4C6D-A5A1-A3BE76015A11}" type="presParOf" srcId="{F93F0829-B65D-4E4D-ACFE-7E028708B3D9}" destId="{1BD567E1-A868-479B-9EFF-3A105963C0D4}" srcOrd="10" destOrd="0" presId="urn:microsoft.com/office/officeart/2005/8/layout/pList1"/>
    <dgm:cxn modelId="{0AC44EEE-0FE8-4750-A289-1797310A85C1}" type="presParOf" srcId="{1BD567E1-A868-479B-9EFF-3A105963C0D4}" destId="{8824D1F3-ACD0-4180-B9A8-120CA06B40D4}" srcOrd="0" destOrd="0" presId="urn:microsoft.com/office/officeart/2005/8/layout/pList1"/>
    <dgm:cxn modelId="{E9131473-F712-4238-AAB6-EC2C5A4DD071}" type="presParOf" srcId="{1BD567E1-A868-479B-9EFF-3A105963C0D4}" destId="{E8A970F4-75CD-4E0D-B368-C3316B18A57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60D1F3D-D3AD-4652-9B41-0DC2ED1CE1C1}" type="doc">
      <dgm:prSet loTypeId="urn:microsoft.com/office/officeart/2005/8/layout/architecture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5AF86A-A026-400D-A688-5FD4125CA3BF}">
      <dgm:prSet phldrT="[Text]"/>
      <dgm:spPr/>
      <dgm:t>
        <a:bodyPr/>
        <a:lstStyle/>
        <a:p>
          <a:r>
            <a:rPr lang="en-US" dirty="0" smtClean="0"/>
            <a:t>PSB: Shareholders</a:t>
          </a:r>
          <a:endParaRPr lang="en-US" dirty="0"/>
        </a:p>
      </dgm:t>
    </dgm:pt>
    <dgm:pt modelId="{CAFB8BFC-37F4-4060-AD6B-8901882292A5}" type="parTrans" cxnId="{D1929403-339E-4635-BE4F-4F52CB667772}">
      <dgm:prSet/>
      <dgm:spPr/>
      <dgm:t>
        <a:bodyPr/>
        <a:lstStyle/>
        <a:p>
          <a:endParaRPr lang="en-US"/>
        </a:p>
      </dgm:t>
    </dgm:pt>
    <dgm:pt modelId="{28F81715-C905-4B53-80BE-10400800E300}" type="sibTrans" cxnId="{D1929403-339E-4635-BE4F-4F52CB667772}">
      <dgm:prSet/>
      <dgm:spPr/>
      <dgm:t>
        <a:bodyPr/>
        <a:lstStyle/>
        <a:p>
          <a:endParaRPr lang="en-US"/>
        </a:p>
      </dgm:t>
    </dgm:pt>
    <dgm:pt modelId="{4DF71CE0-34C3-4028-8D68-4B171E8D208C}">
      <dgm:prSet phldrT="[Text]"/>
      <dgm:spPr/>
      <dgm:t>
        <a:bodyPr/>
        <a:lstStyle/>
        <a:p>
          <a:r>
            <a:rPr lang="en-US" dirty="0" smtClean="0"/>
            <a:t>Board of Directors</a:t>
          </a:r>
          <a:endParaRPr lang="en-US" dirty="0"/>
        </a:p>
      </dgm:t>
    </dgm:pt>
    <dgm:pt modelId="{4369129A-5772-497C-B2CF-AF47A647CBDC}" type="parTrans" cxnId="{9C59D33B-7ED1-494E-8462-DABB41ED45A3}">
      <dgm:prSet/>
      <dgm:spPr/>
      <dgm:t>
        <a:bodyPr/>
        <a:lstStyle/>
        <a:p>
          <a:endParaRPr lang="en-US"/>
        </a:p>
      </dgm:t>
    </dgm:pt>
    <dgm:pt modelId="{E2C648C6-E2BA-41FC-BD15-F317C7C9990D}" type="sibTrans" cxnId="{9C59D33B-7ED1-494E-8462-DABB41ED45A3}">
      <dgm:prSet/>
      <dgm:spPr/>
      <dgm:t>
        <a:bodyPr/>
        <a:lstStyle/>
        <a:p>
          <a:endParaRPr lang="en-US"/>
        </a:p>
      </dgm:t>
    </dgm:pt>
    <dgm:pt modelId="{4F8CA178-DF1F-43D9-826B-E4E68E8FD650}">
      <dgm:prSet phldrT="[Text]"/>
      <dgm:spPr/>
      <dgm:t>
        <a:bodyPr/>
        <a:lstStyle/>
        <a:p>
          <a:r>
            <a:rPr lang="en-US" dirty="0" smtClean="0"/>
            <a:t>Chairman</a:t>
          </a:r>
          <a:endParaRPr lang="en-US" dirty="0"/>
        </a:p>
      </dgm:t>
    </dgm:pt>
    <dgm:pt modelId="{4006DD2F-61C5-4FC1-B2BF-E0A3A054AD24}" type="parTrans" cxnId="{3804E6D7-4E94-4568-85E4-6EC8942D480D}">
      <dgm:prSet/>
      <dgm:spPr/>
      <dgm:t>
        <a:bodyPr/>
        <a:lstStyle/>
        <a:p>
          <a:endParaRPr lang="en-US"/>
        </a:p>
      </dgm:t>
    </dgm:pt>
    <dgm:pt modelId="{1E1E8F09-8CAC-4362-AD01-5B55C2D0DE3D}" type="sibTrans" cxnId="{3804E6D7-4E94-4568-85E4-6EC8942D480D}">
      <dgm:prSet/>
      <dgm:spPr/>
      <dgm:t>
        <a:bodyPr/>
        <a:lstStyle/>
        <a:p>
          <a:endParaRPr lang="en-US"/>
        </a:p>
      </dgm:t>
    </dgm:pt>
    <dgm:pt modelId="{426487C7-B9A6-4227-96FC-02E354264E50}">
      <dgm:prSet phldrT="[Text]"/>
      <dgm:spPr/>
      <dgm:t>
        <a:bodyPr/>
        <a:lstStyle/>
        <a:p>
          <a:r>
            <a:rPr lang="en-US" dirty="0" smtClean="0"/>
            <a:t>Managing Director</a:t>
          </a:r>
          <a:endParaRPr lang="en-US" dirty="0"/>
        </a:p>
      </dgm:t>
    </dgm:pt>
    <dgm:pt modelId="{74959861-5D4D-4930-886F-EB087E69D74C}" type="parTrans" cxnId="{23305099-3986-428E-962E-00245F73BF63}">
      <dgm:prSet/>
      <dgm:spPr/>
      <dgm:t>
        <a:bodyPr/>
        <a:lstStyle/>
        <a:p>
          <a:endParaRPr lang="en-US"/>
        </a:p>
      </dgm:t>
    </dgm:pt>
    <dgm:pt modelId="{283A40A5-11BD-49A2-AB54-970D421C5D96}" type="sibTrans" cxnId="{23305099-3986-428E-962E-00245F73BF63}">
      <dgm:prSet/>
      <dgm:spPr/>
      <dgm:t>
        <a:bodyPr/>
        <a:lstStyle/>
        <a:p>
          <a:endParaRPr lang="en-US"/>
        </a:p>
      </dgm:t>
    </dgm:pt>
    <dgm:pt modelId="{15929B1B-E7CA-4769-9BA7-E34C2D804D90}">
      <dgm:prSet phldrT="[Text]"/>
      <dgm:spPr/>
      <dgm:t>
        <a:bodyPr/>
        <a:lstStyle/>
        <a:p>
          <a:r>
            <a:rPr lang="en-US" dirty="0" smtClean="0"/>
            <a:t>Operation</a:t>
          </a:r>
          <a:endParaRPr lang="en-US" dirty="0"/>
        </a:p>
      </dgm:t>
    </dgm:pt>
    <dgm:pt modelId="{EC91F264-9BF6-497C-A58E-A5E5CC4402DC}" type="parTrans" cxnId="{FD546EDD-9D36-4C8D-8CA1-9F95FE608A14}">
      <dgm:prSet/>
      <dgm:spPr/>
      <dgm:t>
        <a:bodyPr/>
        <a:lstStyle/>
        <a:p>
          <a:endParaRPr lang="en-US"/>
        </a:p>
      </dgm:t>
    </dgm:pt>
    <dgm:pt modelId="{75FC10EB-5332-4687-9878-BE83B6A2990C}" type="sibTrans" cxnId="{FD546EDD-9D36-4C8D-8CA1-9F95FE608A14}">
      <dgm:prSet/>
      <dgm:spPr/>
      <dgm:t>
        <a:bodyPr/>
        <a:lstStyle/>
        <a:p>
          <a:endParaRPr lang="en-US"/>
        </a:p>
      </dgm:t>
    </dgm:pt>
    <dgm:pt modelId="{9E0BA771-61AF-4EB6-97E0-C22E05A93DB0}">
      <dgm:prSet phldrT="[Text]"/>
      <dgm:spPr/>
      <dgm:t>
        <a:bodyPr/>
        <a:lstStyle/>
        <a:p>
          <a:r>
            <a:rPr lang="en-US" dirty="0" smtClean="0"/>
            <a:t>Profit-&gt;Dividend</a:t>
          </a:r>
          <a:endParaRPr lang="en-US" dirty="0"/>
        </a:p>
      </dgm:t>
    </dgm:pt>
    <dgm:pt modelId="{BE1573E7-46E3-4771-99B5-F645C312F821}" type="parTrans" cxnId="{4C217806-75C4-4BFA-805B-C27E32E2059F}">
      <dgm:prSet/>
      <dgm:spPr/>
      <dgm:t>
        <a:bodyPr/>
        <a:lstStyle/>
        <a:p>
          <a:endParaRPr lang="en-US"/>
        </a:p>
      </dgm:t>
    </dgm:pt>
    <dgm:pt modelId="{F803F604-C1A2-4FC2-B541-1B57E6898B41}" type="sibTrans" cxnId="{4C217806-75C4-4BFA-805B-C27E32E2059F}">
      <dgm:prSet/>
      <dgm:spPr/>
      <dgm:t>
        <a:bodyPr/>
        <a:lstStyle/>
        <a:p>
          <a:endParaRPr lang="en-US"/>
        </a:p>
      </dgm:t>
    </dgm:pt>
    <dgm:pt modelId="{233A759E-8BF8-486C-82EB-56C4FBD7F525}" type="pres">
      <dgm:prSet presAssocID="{E60D1F3D-D3AD-4652-9B41-0DC2ED1CE1C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F140D7-24DD-42BC-82EE-56B8A46A9D11}" type="pres">
      <dgm:prSet presAssocID="{4D5AF86A-A026-400D-A688-5FD4125CA3BF}" presName="vertOne" presStyleCnt="0"/>
      <dgm:spPr/>
    </dgm:pt>
    <dgm:pt modelId="{D4ED1D21-2556-4AB1-85D8-AD885E5BF0E7}" type="pres">
      <dgm:prSet presAssocID="{4D5AF86A-A026-400D-A688-5FD4125CA3B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2BADBB-44CD-44F3-81D1-DDC1C1CDE15C}" type="pres">
      <dgm:prSet presAssocID="{4D5AF86A-A026-400D-A688-5FD4125CA3BF}" presName="parTransOne" presStyleCnt="0"/>
      <dgm:spPr/>
    </dgm:pt>
    <dgm:pt modelId="{FF21C531-8669-411B-87FC-F64C554B3ECA}" type="pres">
      <dgm:prSet presAssocID="{4D5AF86A-A026-400D-A688-5FD4125CA3BF}" presName="horzOne" presStyleCnt="0"/>
      <dgm:spPr/>
    </dgm:pt>
    <dgm:pt modelId="{6C9E133E-60DA-4221-B01C-03B089258051}" type="pres">
      <dgm:prSet presAssocID="{4DF71CE0-34C3-4028-8D68-4B171E8D208C}" presName="vertTwo" presStyleCnt="0"/>
      <dgm:spPr/>
    </dgm:pt>
    <dgm:pt modelId="{CCC53580-7AAD-42D6-82CE-C75F1CF0FE17}" type="pres">
      <dgm:prSet presAssocID="{4DF71CE0-34C3-4028-8D68-4B171E8D208C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835BE8-9351-4F08-8084-5ADEB38A8A27}" type="pres">
      <dgm:prSet presAssocID="{4DF71CE0-34C3-4028-8D68-4B171E8D208C}" presName="parTransTwo" presStyleCnt="0"/>
      <dgm:spPr/>
    </dgm:pt>
    <dgm:pt modelId="{1ED8B49B-3F3C-439D-8B8F-9523926CEBBD}" type="pres">
      <dgm:prSet presAssocID="{4DF71CE0-34C3-4028-8D68-4B171E8D208C}" presName="horzTwo" presStyleCnt="0"/>
      <dgm:spPr/>
    </dgm:pt>
    <dgm:pt modelId="{4446BE30-E422-47C7-A532-A2D5B3C77653}" type="pres">
      <dgm:prSet presAssocID="{4F8CA178-DF1F-43D9-826B-E4E68E8FD650}" presName="vertThree" presStyleCnt="0"/>
      <dgm:spPr/>
    </dgm:pt>
    <dgm:pt modelId="{42F301D5-7B8D-43DB-9F6A-12F55C45584F}" type="pres">
      <dgm:prSet presAssocID="{4F8CA178-DF1F-43D9-826B-E4E68E8FD650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CD3DDE-6C53-46A2-B6CB-DF2E17CCB4D7}" type="pres">
      <dgm:prSet presAssocID="{4F8CA178-DF1F-43D9-826B-E4E68E8FD650}" presName="horzThree" presStyleCnt="0"/>
      <dgm:spPr/>
    </dgm:pt>
    <dgm:pt modelId="{A57E1537-2913-4689-B152-DE4B0D49CB11}" type="pres">
      <dgm:prSet presAssocID="{1E1E8F09-8CAC-4362-AD01-5B55C2D0DE3D}" presName="sibSpaceThree" presStyleCnt="0"/>
      <dgm:spPr/>
    </dgm:pt>
    <dgm:pt modelId="{C91CEC57-5FA4-4600-800F-3B55F2214C0A}" type="pres">
      <dgm:prSet presAssocID="{426487C7-B9A6-4227-96FC-02E354264E50}" presName="vertThree" presStyleCnt="0"/>
      <dgm:spPr/>
    </dgm:pt>
    <dgm:pt modelId="{B5E197DF-6717-40AA-9A53-85019F37FB91}" type="pres">
      <dgm:prSet presAssocID="{426487C7-B9A6-4227-96FC-02E354264E50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8EF1F2-67AB-4F27-A13D-6F453CD1B7FA}" type="pres">
      <dgm:prSet presAssocID="{426487C7-B9A6-4227-96FC-02E354264E50}" presName="horzThree" presStyleCnt="0"/>
      <dgm:spPr/>
    </dgm:pt>
    <dgm:pt modelId="{D0CEDB79-9402-4246-9E6C-6C0FF8D36BE9}" type="pres">
      <dgm:prSet presAssocID="{E2C648C6-E2BA-41FC-BD15-F317C7C9990D}" presName="sibSpaceTwo" presStyleCnt="0"/>
      <dgm:spPr/>
    </dgm:pt>
    <dgm:pt modelId="{E92251C6-01B4-4AE8-9B35-87D49EE92B41}" type="pres">
      <dgm:prSet presAssocID="{9E0BA771-61AF-4EB6-97E0-C22E05A93DB0}" presName="vertTwo" presStyleCnt="0"/>
      <dgm:spPr/>
    </dgm:pt>
    <dgm:pt modelId="{C7319394-CA1F-4B60-835E-38386DE18C11}" type="pres">
      <dgm:prSet presAssocID="{9E0BA771-61AF-4EB6-97E0-C22E05A93DB0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A59C19-20BA-4DF4-B497-B15920BAD5DD}" type="pres">
      <dgm:prSet presAssocID="{9E0BA771-61AF-4EB6-97E0-C22E05A93DB0}" presName="parTransTwo" presStyleCnt="0"/>
      <dgm:spPr/>
    </dgm:pt>
    <dgm:pt modelId="{79F8489A-FCB5-494B-8B5F-1AF68E7FBD8D}" type="pres">
      <dgm:prSet presAssocID="{9E0BA771-61AF-4EB6-97E0-C22E05A93DB0}" presName="horzTwo" presStyleCnt="0"/>
      <dgm:spPr/>
    </dgm:pt>
    <dgm:pt modelId="{A052479C-FD10-4A25-98E8-B47CB6715092}" type="pres">
      <dgm:prSet presAssocID="{15929B1B-E7CA-4769-9BA7-E34C2D804D90}" presName="vertThree" presStyleCnt="0"/>
      <dgm:spPr/>
    </dgm:pt>
    <dgm:pt modelId="{EB68B78C-5548-49A2-85B2-6C103F49E122}" type="pres">
      <dgm:prSet presAssocID="{15929B1B-E7CA-4769-9BA7-E34C2D804D90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F83B5D-3E00-48BE-BC5A-A8685FFEE600}" type="pres">
      <dgm:prSet presAssocID="{15929B1B-E7CA-4769-9BA7-E34C2D804D90}" presName="horzThree" presStyleCnt="0"/>
      <dgm:spPr/>
    </dgm:pt>
  </dgm:ptLst>
  <dgm:cxnLst>
    <dgm:cxn modelId="{37340E31-6145-4FD0-9D58-09F00A9C0DFC}" type="presOf" srcId="{426487C7-B9A6-4227-96FC-02E354264E50}" destId="{B5E197DF-6717-40AA-9A53-85019F37FB91}" srcOrd="0" destOrd="0" presId="urn:microsoft.com/office/officeart/2005/8/layout/architecture"/>
    <dgm:cxn modelId="{3804E6D7-4E94-4568-85E4-6EC8942D480D}" srcId="{4DF71CE0-34C3-4028-8D68-4B171E8D208C}" destId="{4F8CA178-DF1F-43D9-826B-E4E68E8FD650}" srcOrd="0" destOrd="0" parTransId="{4006DD2F-61C5-4FC1-B2BF-E0A3A054AD24}" sibTransId="{1E1E8F09-8CAC-4362-AD01-5B55C2D0DE3D}"/>
    <dgm:cxn modelId="{A6EE4C1A-325D-44AE-954A-7BAAE3FB6EBE}" type="presOf" srcId="{E60D1F3D-D3AD-4652-9B41-0DC2ED1CE1C1}" destId="{233A759E-8BF8-486C-82EB-56C4FBD7F525}" srcOrd="0" destOrd="0" presId="urn:microsoft.com/office/officeart/2005/8/layout/architecture"/>
    <dgm:cxn modelId="{4C217806-75C4-4BFA-805B-C27E32E2059F}" srcId="{4D5AF86A-A026-400D-A688-5FD4125CA3BF}" destId="{9E0BA771-61AF-4EB6-97E0-C22E05A93DB0}" srcOrd="1" destOrd="0" parTransId="{BE1573E7-46E3-4771-99B5-F645C312F821}" sibTransId="{F803F604-C1A2-4FC2-B541-1B57E6898B41}"/>
    <dgm:cxn modelId="{599F8B4E-2119-4B65-A67F-39A662851D1C}" type="presOf" srcId="{4F8CA178-DF1F-43D9-826B-E4E68E8FD650}" destId="{42F301D5-7B8D-43DB-9F6A-12F55C45584F}" srcOrd="0" destOrd="0" presId="urn:microsoft.com/office/officeart/2005/8/layout/architecture"/>
    <dgm:cxn modelId="{FD546EDD-9D36-4C8D-8CA1-9F95FE608A14}" srcId="{9E0BA771-61AF-4EB6-97E0-C22E05A93DB0}" destId="{15929B1B-E7CA-4769-9BA7-E34C2D804D90}" srcOrd="0" destOrd="0" parTransId="{EC91F264-9BF6-497C-A58E-A5E5CC4402DC}" sibTransId="{75FC10EB-5332-4687-9878-BE83B6A2990C}"/>
    <dgm:cxn modelId="{23305099-3986-428E-962E-00245F73BF63}" srcId="{4DF71CE0-34C3-4028-8D68-4B171E8D208C}" destId="{426487C7-B9A6-4227-96FC-02E354264E50}" srcOrd="1" destOrd="0" parTransId="{74959861-5D4D-4930-886F-EB087E69D74C}" sibTransId="{283A40A5-11BD-49A2-AB54-970D421C5D96}"/>
    <dgm:cxn modelId="{9C59D33B-7ED1-494E-8462-DABB41ED45A3}" srcId="{4D5AF86A-A026-400D-A688-5FD4125CA3BF}" destId="{4DF71CE0-34C3-4028-8D68-4B171E8D208C}" srcOrd="0" destOrd="0" parTransId="{4369129A-5772-497C-B2CF-AF47A647CBDC}" sibTransId="{E2C648C6-E2BA-41FC-BD15-F317C7C9990D}"/>
    <dgm:cxn modelId="{87823CF4-850A-4AE5-AB98-80C393DA2687}" type="presOf" srcId="{4DF71CE0-34C3-4028-8D68-4B171E8D208C}" destId="{CCC53580-7AAD-42D6-82CE-C75F1CF0FE17}" srcOrd="0" destOrd="0" presId="urn:microsoft.com/office/officeart/2005/8/layout/architecture"/>
    <dgm:cxn modelId="{824D27CB-462B-4AFF-874B-139D47E9A06B}" type="presOf" srcId="{9E0BA771-61AF-4EB6-97E0-C22E05A93DB0}" destId="{C7319394-CA1F-4B60-835E-38386DE18C11}" srcOrd="0" destOrd="0" presId="urn:microsoft.com/office/officeart/2005/8/layout/architecture"/>
    <dgm:cxn modelId="{D1929403-339E-4635-BE4F-4F52CB667772}" srcId="{E60D1F3D-D3AD-4652-9B41-0DC2ED1CE1C1}" destId="{4D5AF86A-A026-400D-A688-5FD4125CA3BF}" srcOrd="0" destOrd="0" parTransId="{CAFB8BFC-37F4-4060-AD6B-8901882292A5}" sibTransId="{28F81715-C905-4B53-80BE-10400800E300}"/>
    <dgm:cxn modelId="{1575BBF1-6488-4691-BAC8-30F96A76D947}" type="presOf" srcId="{15929B1B-E7CA-4769-9BA7-E34C2D804D90}" destId="{EB68B78C-5548-49A2-85B2-6C103F49E122}" srcOrd="0" destOrd="0" presId="urn:microsoft.com/office/officeart/2005/8/layout/architecture"/>
    <dgm:cxn modelId="{0C1F88F1-9FD5-43E2-96EA-22704878567F}" type="presOf" srcId="{4D5AF86A-A026-400D-A688-5FD4125CA3BF}" destId="{D4ED1D21-2556-4AB1-85D8-AD885E5BF0E7}" srcOrd="0" destOrd="0" presId="urn:microsoft.com/office/officeart/2005/8/layout/architecture"/>
    <dgm:cxn modelId="{9AD6075A-136D-4437-8525-449D8AF39B49}" type="presParOf" srcId="{233A759E-8BF8-486C-82EB-56C4FBD7F525}" destId="{97F140D7-24DD-42BC-82EE-56B8A46A9D11}" srcOrd="0" destOrd="0" presId="urn:microsoft.com/office/officeart/2005/8/layout/architecture"/>
    <dgm:cxn modelId="{D85412C0-F963-4EA3-8EC4-426B4A3B0D38}" type="presParOf" srcId="{97F140D7-24DD-42BC-82EE-56B8A46A9D11}" destId="{D4ED1D21-2556-4AB1-85D8-AD885E5BF0E7}" srcOrd="0" destOrd="0" presId="urn:microsoft.com/office/officeart/2005/8/layout/architecture"/>
    <dgm:cxn modelId="{CE361503-FE4D-4BDD-A091-86F5896729E5}" type="presParOf" srcId="{97F140D7-24DD-42BC-82EE-56B8A46A9D11}" destId="{972BADBB-44CD-44F3-81D1-DDC1C1CDE15C}" srcOrd="1" destOrd="0" presId="urn:microsoft.com/office/officeart/2005/8/layout/architecture"/>
    <dgm:cxn modelId="{434817DB-083B-4D4C-8C0B-28B0A05C9E20}" type="presParOf" srcId="{97F140D7-24DD-42BC-82EE-56B8A46A9D11}" destId="{FF21C531-8669-411B-87FC-F64C554B3ECA}" srcOrd="2" destOrd="0" presId="urn:microsoft.com/office/officeart/2005/8/layout/architecture"/>
    <dgm:cxn modelId="{B6FAB6BC-1A35-4B6B-94D7-E4DB436F1789}" type="presParOf" srcId="{FF21C531-8669-411B-87FC-F64C554B3ECA}" destId="{6C9E133E-60DA-4221-B01C-03B089258051}" srcOrd="0" destOrd="0" presId="urn:microsoft.com/office/officeart/2005/8/layout/architecture"/>
    <dgm:cxn modelId="{A0C2969E-E4B3-402F-869F-18169148996F}" type="presParOf" srcId="{6C9E133E-60DA-4221-B01C-03B089258051}" destId="{CCC53580-7AAD-42D6-82CE-C75F1CF0FE17}" srcOrd="0" destOrd="0" presId="urn:microsoft.com/office/officeart/2005/8/layout/architecture"/>
    <dgm:cxn modelId="{D20AE2BF-D8A8-432F-86D5-0ED91ABB7147}" type="presParOf" srcId="{6C9E133E-60DA-4221-B01C-03B089258051}" destId="{7C835BE8-9351-4F08-8084-5ADEB38A8A27}" srcOrd="1" destOrd="0" presId="urn:microsoft.com/office/officeart/2005/8/layout/architecture"/>
    <dgm:cxn modelId="{76142E20-0896-43FD-B8D5-08CEC1718BFB}" type="presParOf" srcId="{6C9E133E-60DA-4221-B01C-03B089258051}" destId="{1ED8B49B-3F3C-439D-8B8F-9523926CEBBD}" srcOrd="2" destOrd="0" presId="urn:microsoft.com/office/officeart/2005/8/layout/architecture"/>
    <dgm:cxn modelId="{3CB4EB89-AF6D-4E69-96FC-E96EAC384617}" type="presParOf" srcId="{1ED8B49B-3F3C-439D-8B8F-9523926CEBBD}" destId="{4446BE30-E422-47C7-A532-A2D5B3C77653}" srcOrd="0" destOrd="0" presId="urn:microsoft.com/office/officeart/2005/8/layout/architecture"/>
    <dgm:cxn modelId="{FD6FFB80-5E1D-40F2-BD87-016FE4C02EAA}" type="presParOf" srcId="{4446BE30-E422-47C7-A532-A2D5B3C77653}" destId="{42F301D5-7B8D-43DB-9F6A-12F55C45584F}" srcOrd="0" destOrd="0" presId="urn:microsoft.com/office/officeart/2005/8/layout/architecture"/>
    <dgm:cxn modelId="{6A98EA87-A85A-4388-9F67-D1292C7F6FFA}" type="presParOf" srcId="{4446BE30-E422-47C7-A532-A2D5B3C77653}" destId="{73CD3DDE-6C53-46A2-B6CB-DF2E17CCB4D7}" srcOrd="1" destOrd="0" presId="urn:microsoft.com/office/officeart/2005/8/layout/architecture"/>
    <dgm:cxn modelId="{B7C6D810-6F3C-46A7-96B9-40BEAD3F7D6D}" type="presParOf" srcId="{1ED8B49B-3F3C-439D-8B8F-9523926CEBBD}" destId="{A57E1537-2913-4689-B152-DE4B0D49CB11}" srcOrd="1" destOrd="0" presId="urn:microsoft.com/office/officeart/2005/8/layout/architecture"/>
    <dgm:cxn modelId="{96D4DA14-CA87-4500-B91F-BFA4D6295699}" type="presParOf" srcId="{1ED8B49B-3F3C-439D-8B8F-9523926CEBBD}" destId="{C91CEC57-5FA4-4600-800F-3B55F2214C0A}" srcOrd="2" destOrd="0" presId="urn:microsoft.com/office/officeart/2005/8/layout/architecture"/>
    <dgm:cxn modelId="{290D7D1D-39DF-4722-9BE0-7B563CA93811}" type="presParOf" srcId="{C91CEC57-5FA4-4600-800F-3B55F2214C0A}" destId="{B5E197DF-6717-40AA-9A53-85019F37FB91}" srcOrd="0" destOrd="0" presId="urn:microsoft.com/office/officeart/2005/8/layout/architecture"/>
    <dgm:cxn modelId="{42C3E591-392F-4CB4-BF04-090C0C533366}" type="presParOf" srcId="{C91CEC57-5FA4-4600-800F-3B55F2214C0A}" destId="{578EF1F2-67AB-4F27-A13D-6F453CD1B7FA}" srcOrd="1" destOrd="0" presId="urn:microsoft.com/office/officeart/2005/8/layout/architecture"/>
    <dgm:cxn modelId="{22A3CCF1-6725-464E-85E2-A712A331053F}" type="presParOf" srcId="{FF21C531-8669-411B-87FC-F64C554B3ECA}" destId="{D0CEDB79-9402-4246-9E6C-6C0FF8D36BE9}" srcOrd="1" destOrd="0" presId="urn:microsoft.com/office/officeart/2005/8/layout/architecture"/>
    <dgm:cxn modelId="{BCEECFF3-DDD1-4617-837F-0F4DE69B2CBF}" type="presParOf" srcId="{FF21C531-8669-411B-87FC-F64C554B3ECA}" destId="{E92251C6-01B4-4AE8-9B35-87D49EE92B41}" srcOrd="2" destOrd="0" presId="urn:microsoft.com/office/officeart/2005/8/layout/architecture"/>
    <dgm:cxn modelId="{5F394444-606C-4498-855E-5E8C4EF32477}" type="presParOf" srcId="{E92251C6-01B4-4AE8-9B35-87D49EE92B41}" destId="{C7319394-CA1F-4B60-835E-38386DE18C11}" srcOrd="0" destOrd="0" presId="urn:microsoft.com/office/officeart/2005/8/layout/architecture"/>
    <dgm:cxn modelId="{244DE84C-FF2C-4F52-902C-25EE3B2A6122}" type="presParOf" srcId="{E92251C6-01B4-4AE8-9B35-87D49EE92B41}" destId="{6EA59C19-20BA-4DF4-B497-B15920BAD5DD}" srcOrd="1" destOrd="0" presId="urn:microsoft.com/office/officeart/2005/8/layout/architecture"/>
    <dgm:cxn modelId="{30CF9CCF-862B-49AA-827D-48A95379C8E1}" type="presParOf" srcId="{E92251C6-01B4-4AE8-9B35-87D49EE92B41}" destId="{79F8489A-FCB5-494B-8B5F-1AF68E7FBD8D}" srcOrd="2" destOrd="0" presId="urn:microsoft.com/office/officeart/2005/8/layout/architecture"/>
    <dgm:cxn modelId="{D9AF2896-61DE-4294-A3F6-B1B7BBE7E832}" type="presParOf" srcId="{79F8489A-FCB5-494B-8B5F-1AF68E7FBD8D}" destId="{A052479C-FD10-4A25-98E8-B47CB6715092}" srcOrd="0" destOrd="0" presId="urn:microsoft.com/office/officeart/2005/8/layout/architecture"/>
    <dgm:cxn modelId="{02E2DEED-1B23-46B8-8C58-1F63FAA8627E}" type="presParOf" srcId="{A052479C-FD10-4A25-98E8-B47CB6715092}" destId="{EB68B78C-5548-49A2-85B2-6C103F49E122}" srcOrd="0" destOrd="0" presId="urn:microsoft.com/office/officeart/2005/8/layout/architecture"/>
    <dgm:cxn modelId="{7F6F3FC6-7EDA-43C9-AB1E-711BCF765308}" type="presParOf" srcId="{A052479C-FD10-4A25-98E8-B47CB6715092}" destId="{CCF83B5D-3E00-48BE-BC5A-A8685FFEE60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60D1F3D-D3AD-4652-9B41-0DC2ED1CE1C1}" type="doc">
      <dgm:prSet loTypeId="urn:microsoft.com/office/officeart/2005/8/layout/architecture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5AF86A-A026-400D-A688-5FD4125CA3BF}">
      <dgm:prSet phldrT="[Text]"/>
      <dgm:spPr/>
      <dgm:t>
        <a:bodyPr/>
        <a:lstStyle/>
        <a:p>
          <a:r>
            <a:rPr lang="en-US" dirty="0" smtClean="0"/>
            <a:t>PSB “subsidiary co”.</a:t>
          </a:r>
          <a:endParaRPr lang="en-US" dirty="0"/>
        </a:p>
      </dgm:t>
    </dgm:pt>
    <dgm:pt modelId="{CAFB8BFC-37F4-4060-AD6B-8901882292A5}" type="parTrans" cxnId="{D1929403-339E-4635-BE4F-4F52CB667772}">
      <dgm:prSet/>
      <dgm:spPr/>
      <dgm:t>
        <a:bodyPr/>
        <a:lstStyle/>
        <a:p>
          <a:endParaRPr lang="en-US"/>
        </a:p>
      </dgm:t>
    </dgm:pt>
    <dgm:pt modelId="{28F81715-C905-4B53-80BE-10400800E300}" type="sibTrans" cxnId="{D1929403-339E-4635-BE4F-4F52CB667772}">
      <dgm:prSet/>
      <dgm:spPr/>
      <dgm:t>
        <a:bodyPr/>
        <a:lstStyle/>
        <a:p>
          <a:endParaRPr lang="en-US"/>
        </a:p>
      </dgm:t>
    </dgm:pt>
    <dgm:pt modelId="{4DF71CE0-34C3-4028-8D68-4B171E8D208C}">
      <dgm:prSet phldrT="[Text]"/>
      <dgm:spPr/>
      <dgm:t>
        <a:bodyPr/>
        <a:lstStyle/>
        <a:p>
          <a:r>
            <a:rPr lang="en-US" dirty="0" smtClean="0"/>
            <a:t>Board of Directors</a:t>
          </a:r>
          <a:endParaRPr lang="en-US" dirty="0"/>
        </a:p>
      </dgm:t>
    </dgm:pt>
    <dgm:pt modelId="{4369129A-5772-497C-B2CF-AF47A647CBDC}" type="parTrans" cxnId="{9C59D33B-7ED1-494E-8462-DABB41ED45A3}">
      <dgm:prSet/>
      <dgm:spPr/>
      <dgm:t>
        <a:bodyPr/>
        <a:lstStyle/>
        <a:p>
          <a:endParaRPr lang="en-US"/>
        </a:p>
      </dgm:t>
    </dgm:pt>
    <dgm:pt modelId="{E2C648C6-E2BA-41FC-BD15-F317C7C9990D}" type="sibTrans" cxnId="{9C59D33B-7ED1-494E-8462-DABB41ED45A3}">
      <dgm:prSet/>
      <dgm:spPr/>
      <dgm:t>
        <a:bodyPr/>
        <a:lstStyle/>
        <a:p>
          <a:endParaRPr lang="en-US"/>
        </a:p>
      </dgm:t>
    </dgm:pt>
    <dgm:pt modelId="{4F8CA178-DF1F-43D9-826B-E4E68E8FD650}">
      <dgm:prSet phldrT="[Text]"/>
      <dgm:spPr/>
      <dgm:t>
        <a:bodyPr/>
        <a:lstStyle/>
        <a:p>
          <a:r>
            <a:rPr lang="en-US" dirty="0" smtClean="0"/>
            <a:t>Chairman</a:t>
          </a:r>
          <a:endParaRPr lang="en-US" dirty="0"/>
        </a:p>
      </dgm:t>
    </dgm:pt>
    <dgm:pt modelId="{4006DD2F-61C5-4FC1-B2BF-E0A3A054AD24}" type="parTrans" cxnId="{3804E6D7-4E94-4568-85E4-6EC8942D480D}">
      <dgm:prSet/>
      <dgm:spPr/>
      <dgm:t>
        <a:bodyPr/>
        <a:lstStyle/>
        <a:p>
          <a:endParaRPr lang="en-US"/>
        </a:p>
      </dgm:t>
    </dgm:pt>
    <dgm:pt modelId="{1E1E8F09-8CAC-4362-AD01-5B55C2D0DE3D}" type="sibTrans" cxnId="{3804E6D7-4E94-4568-85E4-6EC8942D480D}">
      <dgm:prSet/>
      <dgm:spPr/>
      <dgm:t>
        <a:bodyPr/>
        <a:lstStyle/>
        <a:p>
          <a:endParaRPr lang="en-US"/>
        </a:p>
      </dgm:t>
    </dgm:pt>
    <dgm:pt modelId="{426487C7-B9A6-4227-96FC-02E354264E50}">
      <dgm:prSet phldrT="[Text]"/>
      <dgm:spPr/>
      <dgm:t>
        <a:bodyPr/>
        <a:lstStyle/>
        <a:p>
          <a:r>
            <a:rPr lang="en-US" dirty="0" smtClean="0"/>
            <a:t>Managing Director</a:t>
          </a:r>
          <a:endParaRPr lang="en-US" dirty="0"/>
        </a:p>
      </dgm:t>
    </dgm:pt>
    <dgm:pt modelId="{74959861-5D4D-4930-886F-EB087E69D74C}" type="parTrans" cxnId="{23305099-3986-428E-962E-00245F73BF63}">
      <dgm:prSet/>
      <dgm:spPr/>
      <dgm:t>
        <a:bodyPr/>
        <a:lstStyle/>
        <a:p>
          <a:endParaRPr lang="en-US"/>
        </a:p>
      </dgm:t>
    </dgm:pt>
    <dgm:pt modelId="{283A40A5-11BD-49A2-AB54-970D421C5D96}" type="sibTrans" cxnId="{23305099-3986-428E-962E-00245F73BF63}">
      <dgm:prSet/>
      <dgm:spPr/>
      <dgm:t>
        <a:bodyPr/>
        <a:lstStyle/>
        <a:p>
          <a:endParaRPr lang="en-US"/>
        </a:p>
      </dgm:t>
    </dgm:pt>
    <dgm:pt modelId="{15929B1B-E7CA-4769-9BA7-E34C2D804D90}">
      <dgm:prSet phldrT="[Text]"/>
      <dgm:spPr/>
      <dgm:t>
        <a:bodyPr/>
        <a:lstStyle/>
        <a:p>
          <a:r>
            <a:rPr lang="en-US" dirty="0" smtClean="0"/>
            <a:t>Operation</a:t>
          </a:r>
          <a:endParaRPr lang="en-US" dirty="0"/>
        </a:p>
      </dgm:t>
    </dgm:pt>
    <dgm:pt modelId="{EC91F264-9BF6-497C-A58E-A5E5CC4402DC}" type="parTrans" cxnId="{FD546EDD-9D36-4C8D-8CA1-9F95FE608A14}">
      <dgm:prSet/>
      <dgm:spPr/>
      <dgm:t>
        <a:bodyPr/>
        <a:lstStyle/>
        <a:p>
          <a:endParaRPr lang="en-US"/>
        </a:p>
      </dgm:t>
    </dgm:pt>
    <dgm:pt modelId="{75FC10EB-5332-4687-9878-BE83B6A2990C}" type="sibTrans" cxnId="{FD546EDD-9D36-4C8D-8CA1-9F95FE608A14}">
      <dgm:prSet/>
      <dgm:spPr/>
      <dgm:t>
        <a:bodyPr/>
        <a:lstStyle/>
        <a:p>
          <a:endParaRPr lang="en-US"/>
        </a:p>
      </dgm:t>
    </dgm:pt>
    <dgm:pt modelId="{9E0BA771-61AF-4EB6-97E0-C22E05A93DB0}">
      <dgm:prSet phldrT="[Text]"/>
      <dgm:spPr/>
      <dgm:t>
        <a:bodyPr/>
        <a:lstStyle/>
        <a:p>
          <a:r>
            <a:rPr lang="en-US" dirty="0" smtClean="0"/>
            <a:t>Profit-&gt;Dividend</a:t>
          </a:r>
          <a:endParaRPr lang="en-US" dirty="0"/>
        </a:p>
      </dgm:t>
    </dgm:pt>
    <dgm:pt modelId="{BE1573E7-46E3-4771-99B5-F645C312F821}" type="parTrans" cxnId="{4C217806-75C4-4BFA-805B-C27E32E2059F}">
      <dgm:prSet/>
      <dgm:spPr/>
      <dgm:t>
        <a:bodyPr/>
        <a:lstStyle/>
        <a:p>
          <a:endParaRPr lang="en-US"/>
        </a:p>
      </dgm:t>
    </dgm:pt>
    <dgm:pt modelId="{F803F604-C1A2-4FC2-B541-1B57E6898B41}" type="sibTrans" cxnId="{4C217806-75C4-4BFA-805B-C27E32E2059F}">
      <dgm:prSet/>
      <dgm:spPr/>
      <dgm:t>
        <a:bodyPr/>
        <a:lstStyle/>
        <a:p>
          <a:endParaRPr lang="en-US"/>
        </a:p>
      </dgm:t>
    </dgm:pt>
    <dgm:pt modelId="{233A759E-8BF8-486C-82EB-56C4FBD7F525}" type="pres">
      <dgm:prSet presAssocID="{E60D1F3D-D3AD-4652-9B41-0DC2ED1CE1C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7F140D7-24DD-42BC-82EE-56B8A46A9D11}" type="pres">
      <dgm:prSet presAssocID="{4D5AF86A-A026-400D-A688-5FD4125CA3BF}" presName="vertOne" presStyleCnt="0"/>
      <dgm:spPr/>
    </dgm:pt>
    <dgm:pt modelId="{D4ED1D21-2556-4AB1-85D8-AD885E5BF0E7}" type="pres">
      <dgm:prSet presAssocID="{4D5AF86A-A026-400D-A688-5FD4125CA3B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2BADBB-44CD-44F3-81D1-DDC1C1CDE15C}" type="pres">
      <dgm:prSet presAssocID="{4D5AF86A-A026-400D-A688-5FD4125CA3BF}" presName="parTransOne" presStyleCnt="0"/>
      <dgm:spPr/>
    </dgm:pt>
    <dgm:pt modelId="{FF21C531-8669-411B-87FC-F64C554B3ECA}" type="pres">
      <dgm:prSet presAssocID="{4D5AF86A-A026-400D-A688-5FD4125CA3BF}" presName="horzOne" presStyleCnt="0"/>
      <dgm:spPr/>
    </dgm:pt>
    <dgm:pt modelId="{6C9E133E-60DA-4221-B01C-03B089258051}" type="pres">
      <dgm:prSet presAssocID="{4DF71CE0-34C3-4028-8D68-4B171E8D208C}" presName="vertTwo" presStyleCnt="0"/>
      <dgm:spPr/>
    </dgm:pt>
    <dgm:pt modelId="{CCC53580-7AAD-42D6-82CE-C75F1CF0FE17}" type="pres">
      <dgm:prSet presAssocID="{4DF71CE0-34C3-4028-8D68-4B171E8D208C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835BE8-9351-4F08-8084-5ADEB38A8A27}" type="pres">
      <dgm:prSet presAssocID="{4DF71CE0-34C3-4028-8D68-4B171E8D208C}" presName="parTransTwo" presStyleCnt="0"/>
      <dgm:spPr/>
    </dgm:pt>
    <dgm:pt modelId="{1ED8B49B-3F3C-439D-8B8F-9523926CEBBD}" type="pres">
      <dgm:prSet presAssocID="{4DF71CE0-34C3-4028-8D68-4B171E8D208C}" presName="horzTwo" presStyleCnt="0"/>
      <dgm:spPr/>
    </dgm:pt>
    <dgm:pt modelId="{4446BE30-E422-47C7-A532-A2D5B3C77653}" type="pres">
      <dgm:prSet presAssocID="{4F8CA178-DF1F-43D9-826B-E4E68E8FD650}" presName="vertThree" presStyleCnt="0"/>
      <dgm:spPr/>
    </dgm:pt>
    <dgm:pt modelId="{42F301D5-7B8D-43DB-9F6A-12F55C45584F}" type="pres">
      <dgm:prSet presAssocID="{4F8CA178-DF1F-43D9-826B-E4E68E8FD650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CD3DDE-6C53-46A2-B6CB-DF2E17CCB4D7}" type="pres">
      <dgm:prSet presAssocID="{4F8CA178-DF1F-43D9-826B-E4E68E8FD650}" presName="horzThree" presStyleCnt="0"/>
      <dgm:spPr/>
    </dgm:pt>
    <dgm:pt modelId="{A57E1537-2913-4689-B152-DE4B0D49CB11}" type="pres">
      <dgm:prSet presAssocID="{1E1E8F09-8CAC-4362-AD01-5B55C2D0DE3D}" presName="sibSpaceThree" presStyleCnt="0"/>
      <dgm:spPr/>
    </dgm:pt>
    <dgm:pt modelId="{C91CEC57-5FA4-4600-800F-3B55F2214C0A}" type="pres">
      <dgm:prSet presAssocID="{426487C7-B9A6-4227-96FC-02E354264E50}" presName="vertThree" presStyleCnt="0"/>
      <dgm:spPr/>
    </dgm:pt>
    <dgm:pt modelId="{B5E197DF-6717-40AA-9A53-85019F37FB91}" type="pres">
      <dgm:prSet presAssocID="{426487C7-B9A6-4227-96FC-02E354264E50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8EF1F2-67AB-4F27-A13D-6F453CD1B7FA}" type="pres">
      <dgm:prSet presAssocID="{426487C7-B9A6-4227-96FC-02E354264E50}" presName="horzThree" presStyleCnt="0"/>
      <dgm:spPr/>
    </dgm:pt>
    <dgm:pt modelId="{D0CEDB79-9402-4246-9E6C-6C0FF8D36BE9}" type="pres">
      <dgm:prSet presAssocID="{E2C648C6-E2BA-41FC-BD15-F317C7C9990D}" presName="sibSpaceTwo" presStyleCnt="0"/>
      <dgm:spPr/>
    </dgm:pt>
    <dgm:pt modelId="{E92251C6-01B4-4AE8-9B35-87D49EE92B41}" type="pres">
      <dgm:prSet presAssocID="{9E0BA771-61AF-4EB6-97E0-C22E05A93DB0}" presName="vertTwo" presStyleCnt="0"/>
      <dgm:spPr/>
    </dgm:pt>
    <dgm:pt modelId="{C7319394-CA1F-4B60-835E-38386DE18C11}" type="pres">
      <dgm:prSet presAssocID="{9E0BA771-61AF-4EB6-97E0-C22E05A93DB0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A59C19-20BA-4DF4-B497-B15920BAD5DD}" type="pres">
      <dgm:prSet presAssocID="{9E0BA771-61AF-4EB6-97E0-C22E05A93DB0}" presName="parTransTwo" presStyleCnt="0"/>
      <dgm:spPr/>
    </dgm:pt>
    <dgm:pt modelId="{79F8489A-FCB5-494B-8B5F-1AF68E7FBD8D}" type="pres">
      <dgm:prSet presAssocID="{9E0BA771-61AF-4EB6-97E0-C22E05A93DB0}" presName="horzTwo" presStyleCnt="0"/>
      <dgm:spPr/>
    </dgm:pt>
    <dgm:pt modelId="{A052479C-FD10-4A25-98E8-B47CB6715092}" type="pres">
      <dgm:prSet presAssocID="{15929B1B-E7CA-4769-9BA7-E34C2D804D90}" presName="vertThree" presStyleCnt="0"/>
      <dgm:spPr/>
    </dgm:pt>
    <dgm:pt modelId="{EB68B78C-5548-49A2-85B2-6C103F49E122}" type="pres">
      <dgm:prSet presAssocID="{15929B1B-E7CA-4769-9BA7-E34C2D804D90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F83B5D-3E00-48BE-BC5A-A8685FFEE600}" type="pres">
      <dgm:prSet presAssocID="{15929B1B-E7CA-4769-9BA7-E34C2D804D90}" presName="horzThree" presStyleCnt="0"/>
      <dgm:spPr/>
    </dgm:pt>
  </dgm:ptLst>
  <dgm:cxnLst>
    <dgm:cxn modelId="{37340E31-6145-4FD0-9D58-09F00A9C0DFC}" type="presOf" srcId="{426487C7-B9A6-4227-96FC-02E354264E50}" destId="{B5E197DF-6717-40AA-9A53-85019F37FB91}" srcOrd="0" destOrd="0" presId="urn:microsoft.com/office/officeart/2005/8/layout/architecture"/>
    <dgm:cxn modelId="{3804E6D7-4E94-4568-85E4-6EC8942D480D}" srcId="{4DF71CE0-34C3-4028-8D68-4B171E8D208C}" destId="{4F8CA178-DF1F-43D9-826B-E4E68E8FD650}" srcOrd="0" destOrd="0" parTransId="{4006DD2F-61C5-4FC1-B2BF-E0A3A054AD24}" sibTransId="{1E1E8F09-8CAC-4362-AD01-5B55C2D0DE3D}"/>
    <dgm:cxn modelId="{A6EE4C1A-325D-44AE-954A-7BAAE3FB6EBE}" type="presOf" srcId="{E60D1F3D-D3AD-4652-9B41-0DC2ED1CE1C1}" destId="{233A759E-8BF8-486C-82EB-56C4FBD7F525}" srcOrd="0" destOrd="0" presId="urn:microsoft.com/office/officeart/2005/8/layout/architecture"/>
    <dgm:cxn modelId="{4C217806-75C4-4BFA-805B-C27E32E2059F}" srcId="{4D5AF86A-A026-400D-A688-5FD4125CA3BF}" destId="{9E0BA771-61AF-4EB6-97E0-C22E05A93DB0}" srcOrd="1" destOrd="0" parTransId="{BE1573E7-46E3-4771-99B5-F645C312F821}" sibTransId="{F803F604-C1A2-4FC2-B541-1B57E6898B41}"/>
    <dgm:cxn modelId="{599F8B4E-2119-4B65-A67F-39A662851D1C}" type="presOf" srcId="{4F8CA178-DF1F-43D9-826B-E4E68E8FD650}" destId="{42F301D5-7B8D-43DB-9F6A-12F55C45584F}" srcOrd="0" destOrd="0" presId="urn:microsoft.com/office/officeart/2005/8/layout/architecture"/>
    <dgm:cxn modelId="{FD546EDD-9D36-4C8D-8CA1-9F95FE608A14}" srcId="{9E0BA771-61AF-4EB6-97E0-C22E05A93DB0}" destId="{15929B1B-E7CA-4769-9BA7-E34C2D804D90}" srcOrd="0" destOrd="0" parTransId="{EC91F264-9BF6-497C-A58E-A5E5CC4402DC}" sibTransId="{75FC10EB-5332-4687-9878-BE83B6A2990C}"/>
    <dgm:cxn modelId="{23305099-3986-428E-962E-00245F73BF63}" srcId="{4DF71CE0-34C3-4028-8D68-4B171E8D208C}" destId="{426487C7-B9A6-4227-96FC-02E354264E50}" srcOrd="1" destOrd="0" parTransId="{74959861-5D4D-4930-886F-EB087E69D74C}" sibTransId="{283A40A5-11BD-49A2-AB54-970D421C5D96}"/>
    <dgm:cxn modelId="{9C59D33B-7ED1-494E-8462-DABB41ED45A3}" srcId="{4D5AF86A-A026-400D-A688-5FD4125CA3BF}" destId="{4DF71CE0-34C3-4028-8D68-4B171E8D208C}" srcOrd="0" destOrd="0" parTransId="{4369129A-5772-497C-B2CF-AF47A647CBDC}" sibTransId="{E2C648C6-E2BA-41FC-BD15-F317C7C9990D}"/>
    <dgm:cxn modelId="{87823CF4-850A-4AE5-AB98-80C393DA2687}" type="presOf" srcId="{4DF71CE0-34C3-4028-8D68-4B171E8D208C}" destId="{CCC53580-7AAD-42D6-82CE-C75F1CF0FE17}" srcOrd="0" destOrd="0" presId="urn:microsoft.com/office/officeart/2005/8/layout/architecture"/>
    <dgm:cxn modelId="{824D27CB-462B-4AFF-874B-139D47E9A06B}" type="presOf" srcId="{9E0BA771-61AF-4EB6-97E0-C22E05A93DB0}" destId="{C7319394-CA1F-4B60-835E-38386DE18C11}" srcOrd="0" destOrd="0" presId="urn:microsoft.com/office/officeart/2005/8/layout/architecture"/>
    <dgm:cxn modelId="{D1929403-339E-4635-BE4F-4F52CB667772}" srcId="{E60D1F3D-D3AD-4652-9B41-0DC2ED1CE1C1}" destId="{4D5AF86A-A026-400D-A688-5FD4125CA3BF}" srcOrd="0" destOrd="0" parTransId="{CAFB8BFC-37F4-4060-AD6B-8901882292A5}" sibTransId="{28F81715-C905-4B53-80BE-10400800E300}"/>
    <dgm:cxn modelId="{1575BBF1-6488-4691-BAC8-30F96A76D947}" type="presOf" srcId="{15929B1B-E7CA-4769-9BA7-E34C2D804D90}" destId="{EB68B78C-5548-49A2-85B2-6C103F49E122}" srcOrd="0" destOrd="0" presId="urn:microsoft.com/office/officeart/2005/8/layout/architecture"/>
    <dgm:cxn modelId="{0C1F88F1-9FD5-43E2-96EA-22704878567F}" type="presOf" srcId="{4D5AF86A-A026-400D-A688-5FD4125CA3BF}" destId="{D4ED1D21-2556-4AB1-85D8-AD885E5BF0E7}" srcOrd="0" destOrd="0" presId="urn:microsoft.com/office/officeart/2005/8/layout/architecture"/>
    <dgm:cxn modelId="{9AD6075A-136D-4437-8525-449D8AF39B49}" type="presParOf" srcId="{233A759E-8BF8-486C-82EB-56C4FBD7F525}" destId="{97F140D7-24DD-42BC-82EE-56B8A46A9D11}" srcOrd="0" destOrd="0" presId="urn:microsoft.com/office/officeart/2005/8/layout/architecture"/>
    <dgm:cxn modelId="{D85412C0-F963-4EA3-8EC4-426B4A3B0D38}" type="presParOf" srcId="{97F140D7-24DD-42BC-82EE-56B8A46A9D11}" destId="{D4ED1D21-2556-4AB1-85D8-AD885E5BF0E7}" srcOrd="0" destOrd="0" presId="urn:microsoft.com/office/officeart/2005/8/layout/architecture"/>
    <dgm:cxn modelId="{CE361503-FE4D-4BDD-A091-86F5896729E5}" type="presParOf" srcId="{97F140D7-24DD-42BC-82EE-56B8A46A9D11}" destId="{972BADBB-44CD-44F3-81D1-DDC1C1CDE15C}" srcOrd="1" destOrd="0" presId="urn:microsoft.com/office/officeart/2005/8/layout/architecture"/>
    <dgm:cxn modelId="{434817DB-083B-4D4C-8C0B-28B0A05C9E20}" type="presParOf" srcId="{97F140D7-24DD-42BC-82EE-56B8A46A9D11}" destId="{FF21C531-8669-411B-87FC-F64C554B3ECA}" srcOrd="2" destOrd="0" presId="urn:microsoft.com/office/officeart/2005/8/layout/architecture"/>
    <dgm:cxn modelId="{B6FAB6BC-1A35-4B6B-94D7-E4DB436F1789}" type="presParOf" srcId="{FF21C531-8669-411B-87FC-F64C554B3ECA}" destId="{6C9E133E-60DA-4221-B01C-03B089258051}" srcOrd="0" destOrd="0" presId="urn:microsoft.com/office/officeart/2005/8/layout/architecture"/>
    <dgm:cxn modelId="{A0C2969E-E4B3-402F-869F-18169148996F}" type="presParOf" srcId="{6C9E133E-60DA-4221-B01C-03B089258051}" destId="{CCC53580-7AAD-42D6-82CE-C75F1CF0FE17}" srcOrd="0" destOrd="0" presId="urn:microsoft.com/office/officeart/2005/8/layout/architecture"/>
    <dgm:cxn modelId="{D20AE2BF-D8A8-432F-86D5-0ED91ABB7147}" type="presParOf" srcId="{6C9E133E-60DA-4221-B01C-03B089258051}" destId="{7C835BE8-9351-4F08-8084-5ADEB38A8A27}" srcOrd="1" destOrd="0" presId="urn:microsoft.com/office/officeart/2005/8/layout/architecture"/>
    <dgm:cxn modelId="{76142E20-0896-43FD-B8D5-08CEC1718BFB}" type="presParOf" srcId="{6C9E133E-60DA-4221-B01C-03B089258051}" destId="{1ED8B49B-3F3C-439D-8B8F-9523926CEBBD}" srcOrd="2" destOrd="0" presId="urn:microsoft.com/office/officeart/2005/8/layout/architecture"/>
    <dgm:cxn modelId="{3CB4EB89-AF6D-4E69-96FC-E96EAC384617}" type="presParOf" srcId="{1ED8B49B-3F3C-439D-8B8F-9523926CEBBD}" destId="{4446BE30-E422-47C7-A532-A2D5B3C77653}" srcOrd="0" destOrd="0" presId="urn:microsoft.com/office/officeart/2005/8/layout/architecture"/>
    <dgm:cxn modelId="{FD6FFB80-5E1D-40F2-BD87-016FE4C02EAA}" type="presParOf" srcId="{4446BE30-E422-47C7-A532-A2D5B3C77653}" destId="{42F301D5-7B8D-43DB-9F6A-12F55C45584F}" srcOrd="0" destOrd="0" presId="urn:microsoft.com/office/officeart/2005/8/layout/architecture"/>
    <dgm:cxn modelId="{6A98EA87-A85A-4388-9F67-D1292C7F6FFA}" type="presParOf" srcId="{4446BE30-E422-47C7-A532-A2D5B3C77653}" destId="{73CD3DDE-6C53-46A2-B6CB-DF2E17CCB4D7}" srcOrd="1" destOrd="0" presId="urn:microsoft.com/office/officeart/2005/8/layout/architecture"/>
    <dgm:cxn modelId="{B7C6D810-6F3C-46A7-96B9-40BEAD3F7D6D}" type="presParOf" srcId="{1ED8B49B-3F3C-439D-8B8F-9523926CEBBD}" destId="{A57E1537-2913-4689-B152-DE4B0D49CB11}" srcOrd="1" destOrd="0" presId="urn:microsoft.com/office/officeart/2005/8/layout/architecture"/>
    <dgm:cxn modelId="{96D4DA14-CA87-4500-B91F-BFA4D6295699}" type="presParOf" srcId="{1ED8B49B-3F3C-439D-8B8F-9523926CEBBD}" destId="{C91CEC57-5FA4-4600-800F-3B55F2214C0A}" srcOrd="2" destOrd="0" presId="urn:microsoft.com/office/officeart/2005/8/layout/architecture"/>
    <dgm:cxn modelId="{290D7D1D-39DF-4722-9BE0-7B563CA93811}" type="presParOf" srcId="{C91CEC57-5FA4-4600-800F-3B55F2214C0A}" destId="{B5E197DF-6717-40AA-9A53-85019F37FB91}" srcOrd="0" destOrd="0" presId="urn:microsoft.com/office/officeart/2005/8/layout/architecture"/>
    <dgm:cxn modelId="{42C3E591-392F-4CB4-BF04-090C0C533366}" type="presParOf" srcId="{C91CEC57-5FA4-4600-800F-3B55F2214C0A}" destId="{578EF1F2-67AB-4F27-A13D-6F453CD1B7FA}" srcOrd="1" destOrd="0" presId="urn:microsoft.com/office/officeart/2005/8/layout/architecture"/>
    <dgm:cxn modelId="{22A3CCF1-6725-464E-85E2-A712A331053F}" type="presParOf" srcId="{FF21C531-8669-411B-87FC-F64C554B3ECA}" destId="{D0CEDB79-9402-4246-9E6C-6C0FF8D36BE9}" srcOrd="1" destOrd="0" presId="urn:microsoft.com/office/officeart/2005/8/layout/architecture"/>
    <dgm:cxn modelId="{BCEECFF3-DDD1-4617-837F-0F4DE69B2CBF}" type="presParOf" srcId="{FF21C531-8669-411B-87FC-F64C554B3ECA}" destId="{E92251C6-01B4-4AE8-9B35-87D49EE92B41}" srcOrd="2" destOrd="0" presId="urn:microsoft.com/office/officeart/2005/8/layout/architecture"/>
    <dgm:cxn modelId="{5F394444-606C-4498-855E-5E8C4EF32477}" type="presParOf" srcId="{E92251C6-01B4-4AE8-9B35-87D49EE92B41}" destId="{C7319394-CA1F-4B60-835E-38386DE18C11}" srcOrd="0" destOrd="0" presId="urn:microsoft.com/office/officeart/2005/8/layout/architecture"/>
    <dgm:cxn modelId="{244DE84C-FF2C-4F52-902C-25EE3B2A6122}" type="presParOf" srcId="{E92251C6-01B4-4AE8-9B35-87D49EE92B41}" destId="{6EA59C19-20BA-4DF4-B497-B15920BAD5DD}" srcOrd="1" destOrd="0" presId="urn:microsoft.com/office/officeart/2005/8/layout/architecture"/>
    <dgm:cxn modelId="{30CF9CCF-862B-49AA-827D-48A95379C8E1}" type="presParOf" srcId="{E92251C6-01B4-4AE8-9B35-87D49EE92B41}" destId="{79F8489A-FCB5-494B-8B5F-1AF68E7FBD8D}" srcOrd="2" destOrd="0" presId="urn:microsoft.com/office/officeart/2005/8/layout/architecture"/>
    <dgm:cxn modelId="{D9AF2896-61DE-4294-A3F6-B1B7BBE7E832}" type="presParOf" srcId="{79F8489A-FCB5-494B-8B5F-1AF68E7FBD8D}" destId="{A052479C-FD10-4A25-98E8-B47CB6715092}" srcOrd="0" destOrd="0" presId="urn:microsoft.com/office/officeart/2005/8/layout/architecture"/>
    <dgm:cxn modelId="{02E2DEED-1B23-46B8-8C58-1F63FAA8627E}" type="presParOf" srcId="{A052479C-FD10-4A25-98E8-B47CB6715092}" destId="{EB68B78C-5548-49A2-85B2-6C103F49E122}" srcOrd="0" destOrd="0" presId="urn:microsoft.com/office/officeart/2005/8/layout/architecture"/>
    <dgm:cxn modelId="{7F6F3FC6-7EDA-43C9-AB1E-711BCF765308}" type="presParOf" srcId="{A052479C-FD10-4A25-98E8-B47CB6715092}" destId="{CCF83B5D-3E00-48BE-BC5A-A8685FFEE60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757562A-D09E-4F68-8E92-FA3E320D676E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AC5BAD3-8CE3-485B-A144-1D9213988B00}">
      <dgm:prSet phldrT="[Text]"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Chairman</a:t>
          </a:r>
        </a:p>
      </dgm:t>
    </dgm:pt>
    <dgm:pt modelId="{E5CA4878-5219-47C3-929F-E29439A4C36C}" type="parTrans" cxnId="{09405F8D-7196-4B19-B099-6288EA0FE699}">
      <dgm:prSet/>
      <dgm:spPr/>
      <dgm:t>
        <a:bodyPr/>
        <a:lstStyle/>
        <a:p>
          <a:endParaRPr lang="en-US"/>
        </a:p>
      </dgm:t>
    </dgm:pt>
    <dgm:pt modelId="{CD47B6AB-77D0-4F53-B263-C247F78DF5EF}" type="sibTrans" cxnId="{09405F8D-7196-4B19-B099-6288EA0FE699}">
      <dgm:prSet/>
      <dgm:spPr/>
      <dgm:t>
        <a:bodyPr/>
        <a:lstStyle/>
        <a:p>
          <a:endParaRPr lang="en-US"/>
        </a:p>
      </dgm:t>
    </dgm:pt>
    <dgm:pt modelId="{447B3598-505B-48F2-847E-FF6E5DC5E15B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Vinod Rai (former CAG)</a:t>
          </a:r>
        </a:p>
      </dgm:t>
    </dgm:pt>
    <dgm:pt modelId="{9C577996-E6AF-4177-8D15-8FB8863CF097}" type="parTrans" cxnId="{BCAB3EBA-5471-4400-A8C7-E43A85C4783B}">
      <dgm:prSet/>
      <dgm:spPr/>
      <dgm:t>
        <a:bodyPr/>
        <a:lstStyle/>
        <a:p>
          <a:endParaRPr lang="en-US"/>
        </a:p>
      </dgm:t>
    </dgm:pt>
    <dgm:pt modelId="{32E936E0-CEF2-4F82-AB60-9EF436EA5738}" type="sibTrans" cxnId="{BCAB3EBA-5471-4400-A8C7-E43A85C4783B}">
      <dgm:prSet/>
      <dgm:spPr/>
      <dgm:t>
        <a:bodyPr/>
        <a:lstStyle/>
        <a:p>
          <a:endParaRPr lang="en-US"/>
        </a:p>
      </dgm:t>
    </dgm:pt>
    <dgm:pt modelId="{8E56146E-B6A1-4E60-8E9B-330C3172C2D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3 Members:</a:t>
          </a:r>
        </a:p>
      </dgm:t>
    </dgm:pt>
    <dgm:pt modelId="{370E3500-6E9D-494E-8554-FDDE02C463D7}" type="parTrans" cxnId="{56DE8935-FB87-43AB-B30D-AF90BDDCE138}">
      <dgm:prSet/>
      <dgm:spPr/>
      <dgm:t>
        <a:bodyPr/>
        <a:lstStyle/>
        <a:p>
          <a:endParaRPr lang="en-US"/>
        </a:p>
      </dgm:t>
    </dgm:pt>
    <dgm:pt modelId="{30A29F2A-4C0C-4E29-896B-2E94215D6B98}" type="sibTrans" cxnId="{56DE8935-FB87-43AB-B30D-AF90BDDCE138}">
      <dgm:prSet/>
      <dgm:spPr/>
      <dgm:t>
        <a:bodyPr/>
        <a:lstStyle/>
        <a:p>
          <a:endParaRPr lang="en-US"/>
        </a:p>
      </dgm:t>
    </dgm:pt>
    <dgm:pt modelId="{CB6D53C5-8A71-4450-AF53-06F48FDEA526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1. Anil K Khandelwal (Ex-BoB)</a:t>
          </a:r>
        </a:p>
      </dgm:t>
    </dgm:pt>
    <dgm:pt modelId="{577BDBF5-2E1F-41FF-8A30-68CA8290F45F}" type="parTrans" cxnId="{7127D177-B958-4940-9CC9-CA92A05F3C07}">
      <dgm:prSet/>
      <dgm:spPr/>
      <dgm:t>
        <a:bodyPr/>
        <a:lstStyle/>
        <a:p>
          <a:endParaRPr lang="en-US"/>
        </a:p>
      </dgm:t>
    </dgm:pt>
    <dgm:pt modelId="{4350E1A9-E5CE-45DD-86AF-0772A6B13C5C}" type="sibTrans" cxnId="{7127D177-B958-4940-9CC9-CA92A05F3C07}">
      <dgm:prSet/>
      <dgm:spPr/>
      <dgm:t>
        <a:bodyPr/>
        <a:lstStyle/>
        <a:p>
          <a:endParaRPr lang="en-US"/>
        </a:p>
      </dgm:t>
    </dgm:pt>
    <dgm:pt modelId="{4D1337C4-C192-4E4A-AA93-9D1C1A4717EB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2. HN Sinor (Ex-ICICI)</a:t>
          </a:r>
        </a:p>
      </dgm:t>
    </dgm:pt>
    <dgm:pt modelId="{8C076F00-7C15-4375-8A18-B2E81881E2B5}" type="parTrans" cxnId="{4045B0D8-3F0B-4C1D-9AA8-0939CBD23208}">
      <dgm:prSet/>
      <dgm:spPr/>
      <dgm:t>
        <a:bodyPr/>
        <a:lstStyle/>
        <a:p>
          <a:endParaRPr lang="en-US"/>
        </a:p>
      </dgm:t>
    </dgm:pt>
    <dgm:pt modelId="{D01616A3-74E8-4142-AC20-527C79C7A8B5}" type="sibTrans" cxnId="{4045B0D8-3F0B-4C1D-9AA8-0939CBD23208}">
      <dgm:prSet/>
      <dgm:spPr/>
      <dgm:t>
        <a:bodyPr/>
        <a:lstStyle/>
        <a:p>
          <a:endParaRPr lang="en-US"/>
        </a:p>
      </dgm:t>
    </dgm:pt>
    <dgm:pt modelId="{1965991B-070B-4AE6-8097-7D4D88E64FB8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3. Rupa Kudwa (EX-CRISIL)</a:t>
          </a:r>
        </a:p>
      </dgm:t>
    </dgm:pt>
    <dgm:pt modelId="{BC580A17-FDC7-44A0-84DC-27833FA02E81}" type="parTrans" cxnId="{3F22CE5D-56D6-4CE4-8408-00D668A3B865}">
      <dgm:prSet/>
      <dgm:spPr/>
      <dgm:t>
        <a:bodyPr/>
        <a:lstStyle/>
        <a:p>
          <a:endParaRPr lang="en-US"/>
        </a:p>
      </dgm:t>
    </dgm:pt>
    <dgm:pt modelId="{11D42A90-B3C1-4E10-90D6-0686F3025E43}" type="sibTrans" cxnId="{3F22CE5D-56D6-4CE4-8408-00D668A3B865}">
      <dgm:prSet/>
      <dgm:spPr/>
      <dgm:t>
        <a:bodyPr/>
        <a:lstStyle/>
        <a:p>
          <a:endParaRPr lang="en-US"/>
        </a:p>
      </dgm:t>
    </dgm:pt>
    <dgm:pt modelId="{6483A33D-12B7-442A-86DF-09A1C771720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 Ex-officio</a:t>
          </a:r>
        </a:p>
      </dgm:t>
    </dgm:pt>
    <dgm:pt modelId="{CADC2629-A681-43F2-AAE6-75E32719D28C}" type="parTrans" cxnId="{52D753D3-8DBA-4A84-B2A0-11CAA19B4F46}">
      <dgm:prSet/>
      <dgm:spPr/>
      <dgm:t>
        <a:bodyPr/>
        <a:lstStyle/>
        <a:p>
          <a:endParaRPr lang="en-US"/>
        </a:p>
      </dgm:t>
    </dgm:pt>
    <dgm:pt modelId="{7E2EBACA-1F6D-4203-8680-CCF8BC08BE54}" type="sibTrans" cxnId="{52D753D3-8DBA-4A84-B2A0-11CAA19B4F46}">
      <dgm:prSet/>
      <dgm:spPr/>
      <dgm:t>
        <a:bodyPr/>
        <a:lstStyle/>
        <a:p>
          <a:endParaRPr lang="en-US"/>
        </a:p>
      </dgm:t>
    </dgm:pt>
    <dgm:pt modelId="{0A7BEB0D-21C9-42AC-A252-9D5F6E441445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1.  Financial services secretary</a:t>
          </a:r>
        </a:p>
      </dgm:t>
    </dgm:pt>
    <dgm:pt modelId="{97CD2435-DE19-4F02-8DEC-06A8B535C575}" type="parTrans" cxnId="{A7541A7C-66E3-4CC6-9705-0B8DEDDBD930}">
      <dgm:prSet/>
      <dgm:spPr/>
      <dgm:t>
        <a:bodyPr/>
        <a:lstStyle/>
        <a:p>
          <a:endParaRPr lang="en-US"/>
        </a:p>
      </dgm:t>
    </dgm:pt>
    <dgm:pt modelId="{ED53C51B-2E0B-4A02-AE18-1C5996194C88}" type="sibTrans" cxnId="{A7541A7C-66E3-4CC6-9705-0B8DEDDBD930}">
      <dgm:prSet/>
      <dgm:spPr/>
      <dgm:t>
        <a:bodyPr/>
        <a:lstStyle/>
        <a:p>
          <a:endParaRPr lang="en-US"/>
        </a:p>
      </dgm:t>
    </dgm:pt>
    <dgm:pt modelId="{3DFDC1DB-D65C-4ECA-B8E8-6DF683211CD4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2. Dy. Gov. RBI</a:t>
          </a:r>
        </a:p>
      </dgm:t>
    </dgm:pt>
    <dgm:pt modelId="{A30DD9F6-1E24-48A7-ABC2-C1CB9F019520}" type="parTrans" cxnId="{F8DA097B-F6AF-4564-903E-13C48DC7819F}">
      <dgm:prSet/>
      <dgm:spPr/>
      <dgm:t>
        <a:bodyPr/>
        <a:lstStyle/>
        <a:p>
          <a:endParaRPr lang="en-US"/>
        </a:p>
      </dgm:t>
    </dgm:pt>
    <dgm:pt modelId="{E6F45E1A-93D2-480D-8AF1-99846A5ABDB1}" type="sibTrans" cxnId="{F8DA097B-F6AF-4564-903E-13C48DC7819F}">
      <dgm:prSet/>
      <dgm:spPr/>
      <dgm:t>
        <a:bodyPr/>
        <a:lstStyle/>
        <a:p>
          <a:endParaRPr lang="en-US"/>
        </a:p>
      </dgm:t>
    </dgm:pt>
    <dgm:pt modelId="{01803419-7F66-45FF-B0FB-9B6B74DED117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3. secretary public enterprises </a:t>
          </a:r>
        </a:p>
      </dgm:t>
    </dgm:pt>
    <dgm:pt modelId="{A2F317E1-5F12-40A1-83F4-C28435A3EC70}" type="parTrans" cxnId="{2ABBC27A-D0E5-45B6-91F1-9F48D1533565}">
      <dgm:prSet/>
      <dgm:spPr/>
      <dgm:t>
        <a:bodyPr/>
        <a:lstStyle/>
        <a:p>
          <a:endParaRPr lang="en-US"/>
        </a:p>
      </dgm:t>
    </dgm:pt>
    <dgm:pt modelId="{ED007650-44EF-4C8D-A5F6-55E4F01625E9}" type="sibTrans" cxnId="{2ABBC27A-D0E5-45B6-91F1-9F48D1533565}">
      <dgm:prSet/>
      <dgm:spPr/>
      <dgm:t>
        <a:bodyPr/>
        <a:lstStyle/>
        <a:p>
          <a:endParaRPr lang="en-US"/>
        </a:p>
      </dgm:t>
    </dgm:pt>
    <dgm:pt modelId="{ECB57B04-BA69-480B-82BF-8B4903C04A3C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Search Committee</a:t>
          </a:r>
        </a:p>
      </dgm:t>
    </dgm:pt>
    <dgm:pt modelId="{BABB7151-F062-4F0F-80FA-D73814DC09F7}" type="parTrans" cxnId="{3A74DB60-553D-45D6-9779-9CF60D408F8A}">
      <dgm:prSet/>
      <dgm:spPr/>
      <dgm:t>
        <a:bodyPr/>
        <a:lstStyle/>
        <a:p>
          <a:endParaRPr lang="en-US"/>
        </a:p>
      </dgm:t>
    </dgm:pt>
    <dgm:pt modelId="{80CF5975-536E-41BB-AF96-E085A8202FEF}" type="sibTrans" cxnId="{3A74DB60-553D-45D6-9779-9CF60D408F8A}">
      <dgm:prSet/>
      <dgm:spPr/>
      <dgm:t>
        <a:bodyPr/>
        <a:lstStyle/>
        <a:p>
          <a:endParaRPr lang="en-US"/>
        </a:p>
      </dgm:t>
    </dgm:pt>
    <dgm:pt modelId="{1BEE51ED-3B40-49A3-BE29-EAC11779BB41}">
      <dgm:prSet/>
      <dgm:spPr/>
      <dgm:t>
        <a:bodyPr/>
        <a:lstStyle/>
        <a:p>
          <a:r>
            <a:rPr lang="en-US">
              <a:latin typeface="Franklin Gothic Medium Cond" panose="020B0606030402020204" pitchFamily="34" charset="0"/>
            </a:rPr>
            <a:t>1. RBI governor</a:t>
          </a:r>
        </a:p>
      </dgm:t>
    </dgm:pt>
    <dgm:pt modelId="{3BE1C6F0-7D04-4CC2-9433-4E017A963AFC}" type="parTrans" cxnId="{501EDCFD-C4D4-4BD0-A9FC-7907DFF26D61}">
      <dgm:prSet/>
      <dgm:spPr/>
      <dgm:t>
        <a:bodyPr/>
        <a:lstStyle/>
        <a:p>
          <a:endParaRPr lang="en-US"/>
        </a:p>
      </dgm:t>
    </dgm:pt>
    <dgm:pt modelId="{0D7A6B8F-4647-430B-A1BD-C16C3C428CC6}" type="sibTrans" cxnId="{501EDCFD-C4D4-4BD0-A9FC-7907DFF26D61}">
      <dgm:prSet/>
      <dgm:spPr/>
      <dgm:t>
        <a:bodyPr/>
        <a:lstStyle/>
        <a:p>
          <a:endParaRPr lang="en-US"/>
        </a:p>
      </dgm:t>
    </dgm:pt>
    <dgm:pt modelId="{06AA5D41-2E9B-410A-8D4E-C936403DAAE6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2. secretary, financial services</a:t>
          </a:r>
        </a:p>
      </dgm:t>
    </dgm:pt>
    <dgm:pt modelId="{DAC64CB6-1687-45BD-A8C7-A13962A1D0CA}" type="parTrans" cxnId="{C59FD85A-2517-4110-B822-F0421B6276B0}">
      <dgm:prSet/>
      <dgm:spPr/>
      <dgm:t>
        <a:bodyPr/>
        <a:lstStyle/>
        <a:p>
          <a:endParaRPr lang="en-US"/>
        </a:p>
      </dgm:t>
    </dgm:pt>
    <dgm:pt modelId="{0B53071B-B001-4DA0-8987-CCC183E1EA9A}" type="sibTrans" cxnId="{C59FD85A-2517-4110-B822-F0421B6276B0}">
      <dgm:prSet/>
      <dgm:spPr/>
      <dgm:t>
        <a:bodyPr/>
        <a:lstStyle/>
        <a:p>
          <a:endParaRPr lang="en-US"/>
        </a:p>
      </dgm:t>
    </dgm:pt>
    <dgm:pt modelId="{9AAA31AD-F25F-4893-8C11-7A0225C19A52}">
      <dgm:prSet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3. secretary, Department of Personnel and Training.</a:t>
          </a:r>
        </a:p>
      </dgm:t>
    </dgm:pt>
    <dgm:pt modelId="{16E8A9CB-A3D6-41C4-A005-72B92E7DEDA3}" type="parTrans" cxnId="{813D07C5-B21C-41E7-9D96-759316574DB3}">
      <dgm:prSet/>
      <dgm:spPr/>
      <dgm:t>
        <a:bodyPr/>
        <a:lstStyle/>
        <a:p>
          <a:endParaRPr lang="en-US"/>
        </a:p>
      </dgm:t>
    </dgm:pt>
    <dgm:pt modelId="{83716ABF-9BB8-48D7-BBF5-E6232C83AE35}" type="sibTrans" cxnId="{813D07C5-B21C-41E7-9D96-759316574DB3}">
      <dgm:prSet/>
      <dgm:spPr/>
      <dgm:t>
        <a:bodyPr/>
        <a:lstStyle/>
        <a:p>
          <a:endParaRPr lang="en-US"/>
        </a:p>
      </dgm:t>
    </dgm:pt>
    <dgm:pt modelId="{F1A233E6-8B78-4BA3-A6BC-BFB539CDF66A}" type="pres">
      <dgm:prSet presAssocID="{B757562A-D09E-4F68-8E92-FA3E320D676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F0BABF-AA5B-4DB5-8F1D-C091486B5802}" type="pres">
      <dgm:prSet presAssocID="{3AC5BAD3-8CE3-485B-A144-1D9213988B00}" presName="linNode" presStyleCnt="0"/>
      <dgm:spPr/>
    </dgm:pt>
    <dgm:pt modelId="{AD071510-D27B-44E9-B06D-E175AC85E045}" type="pres">
      <dgm:prSet presAssocID="{3AC5BAD3-8CE3-485B-A144-1D9213988B00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9961A8-E212-48D8-A4AD-416D6B7EC692}" type="pres">
      <dgm:prSet presAssocID="{3AC5BAD3-8CE3-485B-A144-1D9213988B00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F4DC68-5880-48AE-9FE8-A8357D631A71}" type="pres">
      <dgm:prSet presAssocID="{CD47B6AB-77D0-4F53-B263-C247F78DF5EF}" presName="sp" presStyleCnt="0"/>
      <dgm:spPr/>
    </dgm:pt>
    <dgm:pt modelId="{58E775EB-9F4A-4EB1-A79F-429EEF16FC01}" type="pres">
      <dgm:prSet presAssocID="{8E56146E-B6A1-4E60-8E9B-330C3172C2D2}" presName="linNode" presStyleCnt="0"/>
      <dgm:spPr/>
    </dgm:pt>
    <dgm:pt modelId="{9B2B0B85-0764-425B-9879-F4775CB26E5E}" type="pres">
      <dgm:prSet presAssocID="{8E56146E-B6A1-4E60-8E9B-330C3172C2D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45A21-6719-4407-A7CD-4CC7223519B6}" type="pres">
      <dgm:prSet presAssocID="{8E56146E-B6A1-4E60-8E9B-330C3172C2D2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6558A-D38E-4FE4-B1BB-0DF95A4B2E56}" type="pres">
      <dgm:prSet presAssocID="{30A29F2A-4C0C-4E29-896B-2E94215D6B98}" presName="sp" presStyleCnt="0"/>
      <dgm:spPr/>
    </dgm:pt>
    <dgm:pt modelId="{B29BC24F-333D-466F-AF13-F345839CDC2A}" type="pres">
      <dgm:prSet presAssocID="{6483A33D-12B7-442A-86DF-09A1C7717200}" presName="linNode" presStyleCnt="0"/>
      <dgm:spPr/>
    </dgm:pt>
    <dgm:pt modelId="{D91F4D75-CB8B-447E-8013-DECA6945489F}" type="pres">
      <dgm:prSet presAssocID="{6483A33D-12B7-442A-86DF-09A1C7717200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D8AAA-473E-452A-A3EE-DA44AC109120}" type="pres">
      <dgm:prSet presAssocID="{6483A33D-12B7-442A-86DF-09A1C7717200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6636AF-2E7B-44EE-BC3C-5A96B69617F4}" type="pres">
      <dgm:prSet presAssocID="{7E2EBACA-1F6D-4203-8680-CCF8BC08BE54}" presName="sp" presStyleCnt="0"/>
      <dgm:spPr/>
    </dgm:pt>
    <dgm:pt modelId="{797F2BD0-B0CB-4EA3-9C4C-239C94F30083}" type="pres">
      <dgm:prSet presAssocID="{ECB57B04-BA69-480B-82BF-8B4903C04A3C}" presName="linNode" presStyleCnt="0"/>
      <dgm:spPr/>
    </dgm:pt>
    <dgm:pt modelId="{C5D5AC6E-3B1E-4B06-9F3C-D7DCA1E86270}" type="pres">
      <dgm:prSet presAssocID="{ECB57B04-BA69-480B-82BF-8B4903C04A3C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A40625-75C2-4419-9E7D-1F56F1929A58}" type="pres">
      <dgm:prSet presAssocID="{ECB57B04-BA69-480B-82BF-8B4903C04A3C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45B0D8-3F0B-4C1D-9AA8-0939CBD23208}" srcId="{8E56146E-B6A1-4E60-8E9B-330C3172C2D2}" destId="{4D1337C4-C192-4E4A-AA93-9D1C1A4717EB}" srcOrd="1" destOrd="0" parTransId="{8C076F00-7C15-4375-8A18-B2E81881E2B5}" sibTransId="{D01616A3-74E8-4142-AC20-527C79C7A8B5}"/>
    <dgm:cxn modelId="{501EDCFD-C4D4-4BD0-A9FC-7907DFF26D61}" srcId="{ECB57B04-BA69-480B-82BF-8B4903C04A3C}" destId="{1BEE51ED-3B40-49A3-BE29-EAC11779BB41}" srcOrd="0" destOrd="0" parTransId="{3BE1C6F0-7D04-4CC2-9433-4E017A963AFC}" sibTransId="{0D7A6B8F-4647-430B-A1BD-C16C3C428CC6}"/>
    <dgm:cxn modelId="{813D07C5-B21C-41E7-9D96-759316574DB3}" srcId="{ECB57B04-BA69-480B-82BF-8B4903C04A3C}" destId="{9AAA31AD-F25F-4893-8C11-7A0225C19A52}" srcOrd="2" destOrd="0" parTransId="{16E8A9CB-A3D6-41C4-A005-72B92E7DEDA3}" sibTransId="{83716ABF-9BB8-48D7-BBF5-E6232C83AE35}"/>
    <dgm:cxn modelId="{A7541A7C-66E3-4CC6-9705-0B8DEDDBD930}" srcId="{6483A33D-12B7-442A-86DF-09A1C7717200}" destId="{0A7BEB0D-21C9-42AC-A252-9D5F6E441445}" srcOrd="0" destOrd="0" parTransId="{97CD2435-DE19-4F02-8DEC-06A8B535C575}" sibTransId="{ED53C51B-2E0B-4A02-AE18-1C5996194C88}"/>
    <dgm:cxn modelId="{6E7DBB21-B445-427A-93D5-436212F66E95}" type="presOf" srcId="{3DFDC1DB-D65C-4ECA-B8E8-6DF683211CD4}" destId="{7F1D8AAA-473E-452A-A3EE-DA44AC109120}" srcOrd="0" destOrd="1" presId="urn:microsoft.com/office/officeart/2005/8/layout/vList5"/>
    <dgm:cxn modelId="{2ABBC27A-D0E5-45B6-91F1-9F48D1533565}" srcId="{6483A33D-12B7-442A-86DF-09A1C7717200}" destId="{01803419-7F66-45FF-B0FB-9B6B74DED117}" srcOrd="2" destOrd="0" parTransId="{A2F317E1-5F12-40A1-83F4-C28435A3EC70}" sibTransId="{ED007650-44EF-4C8D-A5F6-55E4F01625E9}"/>
    <dgm:cxn modelId="{BCAB3EBA-5471-4400-A8C7-E43A85C4783B}" srcId="{3AC5BAD3-8CE3-485B-A144-1D9213988B00}" destId="{447B3598-505B-48F2-847E-FF6E5DC5E15B}" srcOrd="0" destOrd="0" parTransId="{9C577996-E6AF-4177-8D15-8FB8863CF097}" sibTransId="{32E936E0-CEF2-4F82-AB60-9EF436EA5738}"/>
    <dgm:cxn modelId="{BAE2510A-15E0-41E9-A4BB-5FAD22F0408C}" type="presOf" srcId="{ECB57B04-BA69-480B-82BF-8B4903C04A3C}" destId="{C5D5AC6E-3B1E-4B06-9F3C-D7DCA1E86270}" srcOrd="0" destOrd="0" presId="urn:microsoft.com/office/officeart/2005/8/layout/vList5"/>
    <dgm:cxn modelId="{09405F8D-7196-4B19-B099-6288EA0FE699}" srcId="{B757562A-D09E-4F68-8E92-FA3E320D676E}" destId="{3AC5BAD3-8CE3-485B-A144-1D9213988B00}" srcOrd="0" destOrd="0" parTransId="{E5CA4878-5219-47C3-929F-E29439A4C36C}" sibTransId="{CD47B6AB-77D0-4F53-B263-C247F78DF5EF}"/>
    <dgm:cxn modelId="{D9B86CFB-E6AD-476E-85A2-860D66609EBD}" type="presOf" srcId="{1965991B-070B-4AE6-8097-7D4D88E64FB8}" destId="{23D45A21-6719-4407-A7CD-4CC7223519B6}" srcOrd="0" destOrd="2" presId="urn:microsoft.com/office/officeart/2005/8/layout/vList5"/>
    <dgm:cxn modelId="{BF7A25EB-0A45-4436-B634-74FE3CF95D31}" type="presOf" srcId="{4D1337C4-C192-4E4A-AA93-9D1C1A4717EB}" destId="{23D45A21-6719-4407-A7CD-4CC7223519B6}" srcOrd="0" destOrd="1" presId="urn:microsoft.com/office/officeart/2005/8/layout/vList5"/>
    <dgm:cxn modelId="{67E1DBE9-EF98-4816-A147-112491F7E6CC}" type="presOf" srcId="{0A7BEB0D-21C9-42AC-A252-9D5F6E441445}" destId="{7F1D8AAA-473E-452A-A3EE-DA44AC109120}" srcOrd="0" destOrd="0" presId="urn:microsoft.com/office/officeart/2005/8/layout/vList5"/>
    <dgm:cxn modelId="{52D753D3-8DBA-4A84-B2A0-11CAA19B4F46}" srcId="{B757562A-D09E-4F68-8E92-FA3E320D676E}" destId="{6483A33D-12B7-442A-86DF-09A1C7717200}" srcOrd="2" destOrd="0" parTransId="{CADC2629-A681-43F2-AAE6-75E32719D28C}" sibTransId="{7E2EBACA-1F6D-4203-8680-CCF8BC08BE54}"/>
    <dgm:cxn modelId="{4D9A65FE-D96E-4A87-90C1-59482CC7D4E4}" type="presOf" srcId="{8E56146E-B6A1-4E60-8E9B-330C3172C2D2}" destId="{9B2B0B85-0764-425B-9879-F4775CB26E5E}" srcOrd="0" destOrd="0" presId="urn:microsoft.com/office/officeart/2005/8/layout/vList5"/>
    <dgm:cxn modelId="{C599C72D-03AC-4F89-A563-5CAD77BB53C7}" type="presOf" srcId="{6483A33D-12B7-442A-86DF-09A1C7717200}" destId="{D91F4D75-CB8B-447E-8013-DECA6945489F}" srcOrd="0" destOrd="0" presId="urn:microsoft.com/office/officeart/2005/8/layout/vList5"/>
    <dgm:cxn modelId="{3A74DB60-553D-45D6-9779-9CF60D408F8A}" srcId="{B757562A-D09E-4F68-8E92-FA3E320D676E}" destId="{ECB57B04-BA69-480B-82BF-8B4903C04A3C}" srcOrd="3" destOrd="0" parTransId="{BABB7151-F062-4F0F-80FA-D73814DC09F7}" sibTransId="{80CF5975-536E-41BB-AF96-E085A8202FEF}"/>
    <dgm:cxn modelId="{C59FD85A-2517-4110-B822-F0421B6276B0}" srcId="{ECB57B04-BA69-480B-82BF-8B4903C04A3C}" destId="{06AA5D41-2E9B-410A-8D4E-C936403DAAE6}" srcOrd="1" destOrd="0" parTransId="{DAC64CB6-1687-45BD-A8C7-A13962A1D0CA}" sibTransId="{0B53071B-B001-4DA0-8987-CCC183E1EA9A}"/>
    <dgm:cxn modelId="{02968D8C-0CE6-4BFF-A9ED-F09D29C1B65E}" type="presOf" srcId="{3AC5BAD3-8CE3-485B-A144-1D9213988B00}" destId="{AD071510-D27B-44E9-B06D-E175AC85E045}" srcOrd="0" destOrd="0" presId="urn:microsoft.com/office/officeart/2005/8/layout/vList5"/>
    <dgm:cxn modelId="{14D3B4E1-FFA4-411B-B82A-F0F6EF387719}" type="presOf" srcId="{06AA5D41-2E9B-410A-8D4E-C936403DAAE6}" destId="{BDA40625-75C2-4419-9E7D-1F56F1929A58}" srcOrd="0" destOrd="1" presId="urn:microsoft.com/office/officeart/2005/8/layout/vList5"/>
    <dgm:cxn modelId="{56DE8935-FB87-43AB-B30D-AF90BDDCE138}" srcId="{B757562A-D09E-4F68-8E92-FA3E320D676E}" destId="{8E56146E-B6A1-4E60-8E9B-330C3172C2D2}" srcOrd="1" destOrd="0" parTransId="{370E3500-6E9D-494E-8554-FDDE02C463D7}" sibTransId="{30A29F2A-4C0C-4E29-896B-2E94215D6B98}"/>
    <dgm:cxn modelId="{2F84F065-5937-4DC1-9781-1C5CDCD6CA8C}" type="presOf" srcId="{01803419-7F66-45FF-B0FB-9B6B74DED117}" destId="{7F1D8AAA-473E-452A-A3EE-DA44AC109120}" srcOrd="0" destOrd="2" presId="urn:microsoft.com/office/officeart/2005/8/layout/vList5"/>
    <dgm:cxn modelId="{9A8F80E6-2D47-41B7-9CCD-5EC84658A807}" type="presOf" srcId="{447B3598-505B-48F2-847E-FF6E5DC5E15B}" destId="{BC9961A8-E212-48D8-A4AD-416D6B7EC692}" srcOrd="0" destOrd="0" presId="urn:microsoft.com/office/officeart/2005/8/layout/vList5"/>
    <dgm:cxn modelId="{3F22CE5D-56D6-4CE4-8408-00D668A3B865}" srcId="{8E56146E-B6A1-4E60-8E9B-330C3172C2D2}" destId="{1965991B-070B-4AE6-8097-7D4D88E64FB8}" srcOrd="2" destOrd="0" parTransId="{BC580A17-FDC7-44A0-84DC-27833FA02E81}" sibTransId="{11D42A90-B3C1-4E10-90D6-0686F3025E43}"/>
    <dgm:cxn modelId="{C8D94649-3213-4A5D-ABB8-E0DC561B0827}" type="presOf" srcId="{CB6D53C5-8A71-4450-AF53-06F48FDEA526}" destId="{23D45A21-6719-4407-A7CD-4CC7223519B6}" srcOrd="0" destOrd="0" presId="urn:microsoft.com/office/officeart/2005/8/layout/vList5"/>
    <dgm:cxn modelId="{F8DA097B-F6AF-4564-903E-13C48DC7819F}" srcId="{6483A33D-12B7-442A-86DF-09A1C7717200}" destId="{3DFDC1DB-D65C-4ECA-B8E8-6DF683211CD4}" srcOrd="1" destOrd="0" parTransId="{A30DD9F6-1E24-48A7-ABC2-C1CB9F019520}" sibTransId="{E6F45E1A-93D2-480D-8AF1-99846A5ABDB1}"/>
    <dgm:cxn modelId="{7127D177-B958-4940-9CC9-CA92A05F3C07}" srcId="{8E56146E-B6A1-4E60-8E9B-330C3172C2D2}" destId="{CB6D53C5-8A71-4450-AF53-06F48FDEA526}" srcOrd="0" destOrd="0" parTransId="{577BDBF5-2E1F-41FF-8A30-68CA8290F45F}" sibTransId="{4350E1A9-E5CE-45DD-86AF-0772A6B13C5C}"/>
    <dgm:cxn modelId="{236C2C54-DF46-4C81-802F-644F7BCACFE8}" type="presOf" srcId="{9AAA31AD-F25F-4893-8C11-7A0225C19A52}" destId="{BDA40625-75C2-4419-9E7D-1F56F1929A58}" srcOrd="0" destOrd="2" presId="urn:microsoft.com/office/officeart/2005/8/layout/vList5"/>
    <dgm:cxn modelId="{24B39B57-EB50-4FDC-8D2D-D513B2D5B304}" type="presOf" srcId="{1BEE51ED-3B40-49A3-BE29-EAC11779BB41}" destId="{BDA40625-75C2-4419-9E7D-1F56F1929A58}" srcOrd="0" destOrd="0" presId="urn:microsoft.com/office/officeart/2005/8/layout/vList5"/>
    <dgm:cxn modelId="{14A8A6E5-8D6B-4363-AB4F-AD3FF3FFB972}" type="presOf" srcId="{B757562A-D09E-4F68-8E92-FA3E320D676E}" destId="{F1A233E6-8B78-4BA3-A6BC-BFB539CDF66A}" srcOrd="0" destOrd="0" presId="urn:microsoft.com/office/officeart/2005/8/layout/vList5"/>
    <dgm:cxn modelId="{9ADD6F8C-3DAB-4E6F-B11B-AED96F1525D4}" type="presParOf" srcId="{F1A233E6-8B78-4BA3-A6BC-BFB539CDF66A}" destId="{28F0BABF-AA5B-4DB5-8F1D-C091486B5802}" srcOrd="0" destOrd="0" presId="urn:microsoft.com/office/officeart/2005/8/layout/vList5"/>
    <dgm:cxn modelId="{7D427FBC-88EF-47F6-82D2-BE539D36FBFE}" type="presParOf" srcId="{28F0BABF-AA5B-4DB5-8F1D-C091486B5802}" destId="{AD071510-D27B-44E9-B06D-E175AC85E045}" srcOrd="0" destOrd="0" presId="urn:microsoft.com/office/officeart/2005/8/layout/vList5"/>
    <dgm:cxn modelId="{F4D5268E-5055-4F07-80EF-64B307BBF816}" type="presParOf" srcId="{28F0BABF-AA5B-4DB5-8F1D-C091486B5802}" destId="{BC9961A8-E212-48D8-A4AD-416D6B7EC692}" srcOrd="1" destOrd="0" presId="urn:microsoft.com/office/officeart/2005/8/layout/vList5"/>
    <dgm:cxn modelId="{2DFD0B58-53EC-419C-891A-4D935A28A4DF}" type="presParOf" srcId="{F1A233E6-8B78-4BA3-A6BC-BFB539CDF66A}" destId="{71F4DC68-5880-48AE-9FE8-A8357D631A71}" srcOrd="1" destOrd="0" presId="urn:microsoft.com/office/officeart/2005/8/layout/vList5"/>
    <dgm:cxn modelId="{B5D47469-7EAA-4EB3-BA6F-BAF19180CD92}" type="presParOf" srcId="{F1A233E6-8B78-4BA3-A6BC-BFB539CDF66A}" destId="{58E775EB-9F4A-4EB1-A79F-429EEF16FC01}" srcOrd="2" destOrd="0" presId="urn:microsoft.com/office/officeart/2005/8/layout/vList5"/>
    <dgm:cxn modelId="{A893EAC1-7EFD-4838-ACBC-4812A5B26853}" type="presParOf" srcId="{58E775EB-9F4A-4EB1-A79F-429EEF16FC01}" destId="{9B2B0B85-0764-425B-9879-F4775CB26E5E}" srcOrd="0" destOrd="0" presId="urn:microsoft.com/office/officeart/2005/8/layout/vList5"/>
    <dgm:cxn modelId="{455E9279-FD61-4ED9-AE7E-39CD5533F32F}" type="presParOf" srcId="{58E775EB-9F4A-4EB1-A79F-429EEF16FC01}" destId="{23D45A21-6719-4407-A7CD-4CC7223519B6}" srcOrd="1" destOrd="0" presId="urn:microsoft.com/office/officeart/2005/8/layout/vList5"/>
    <dgm:cxn modelId="{AB5A00CE-0F1E-4F33-8B1B-B6566F4A609E}" type="presParOf" srcId="{F1A233E6-8B78-4BA3-A6BC-BFB539CDF66A}" destId="{0E96558A-D38E-4FE4-B1BB-0DF95A4B2E56}" srcOrd="3" destOrd="0" presId="urn:microsoft.com/office/officeart/2005/8/layout/vList5"/>
    <dgm:cxn modelId="{7E153FCE-A038-4971-B6AF-BE549EE6D5AC}" type="presParOf" srcId="{F1A233E6-8B78-4BA3-A6BC-BFB539CDF66A}" destId="{B29BC24F-333D-466F-AF13-F345839CDC2A}" srcOrd="4" destOrd="0" presId="urn:microsoft.com/office/officeart/2005/8/layout/vList5"/>
    <dgm:cxn modelId="{2F4B8D86-FA3C-47AC-BDE4-77EDC7DE89A4}" type="presParOf" srcId="{B29BC24F-333D-466F-AF13-F345839CDC2A}" destId="{D91F4D75-CB8B-447E-8013-DECA6945489F}" srcOrd="0" destOrd="0" presId="urn:microsoft.com/office/officeart/2005/8/layout/vList5"/>
    <dgm:cxn modelId="{514E2A3A-132F-415E-86DD-2A191BA3FE96}" type="presParOf" srcId="{B29BC24F-333D-466F-AF13-F345839CDC2A}" destId="{7F1D8AAA-473E-452A-A3EE-DA44AC109120}" srcOrd="1" destOrd="0" presId="urn:microsoft.com/office/officeart/2005/8/layout/vList5"/>
    <dgm:cxn modelId="{E5246162-D21A-4282-B08D-EE099A5A84F7}" type="presParOf" srcId="{F1A233E6-8B78-4BA3-A6BC-BFB539CDF66A}" destId="{266636AF-2E7B-44EE-BC3C-5A96B69617F4}" srcOrd="5" destOrd="0" presId="urn:microsoft.com/office/officeart/2005/8/layout/vList5"/>
    <dgm:cxn modelId="{DF7E19B8-99EF-439A-BEE9-2EED97BFC360}" type="presParOf" srcId="{F1A233E6-8B78-4BA3-A6BC-BFB539CDF66A}" destId="{797F2BD0-B0CB-4EA3-9C4C-239C94F30083}" srcOrd="6" destOrd="0" presId="urn:microsoft.com/office/officeart/2005/8/layout/vList5"/>
    <dgm:cxn modelId="{AFA12B29-B3B8-4A5F-A2A3-FAA280226CB0}" type="presParOf" srcId="{797F2BD0-B0CB-4EA3-9C4C-239C94F30083}" destId="{C5D5AC6E-3B1E-4B06-9F3C-D7DCA1E86270}" srcOrd="0" destOrd="0" presId="urn:microsoft.com/office/officeart/2005/8/layout/vList5"/>
    <dgm:cxn modelId="{BCBB926B-862A-4605-B74B-1A344448E3B6}" type="presParOf" srcId="{797F2BD0-B0CB-4EA3-9C4C-239C94F30083}" destId="{BDA40625-75C2-4419-9E7D-1F56F1929A5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7C96EEB-E5AB-49EC-9D9B-97D582D68C8A}" type="doc">
      <dgm:prSet loTypeId="urn:diagrams.loki3.com/Bracke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ACA8C1A-2CA5-4596-AAF4-CACD7FC2B7C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Accountability</a:t>
          </a:r>
        </a:p>
      </dgm:t>
    </dgm:pt>
    <dgm:pt modelId="{80398758-33AF-4331-8EF0-186449C7AE28}" type="parTrans" cxnId="{FBCD3E85-B61E-4AF6-9373-7EC1970B1302}">
      <dgm:prSet/>
      <dgm:spPr/>
      <dgm:t>
        <a:bodyPr/>
        <a:lstStyle/>
        <a:p>
          <a:endParaRPr lang="en-US"/>
        </a:p>
      </dgm:t>
    </dgm:pt>
    <dgm:pt modelId="{043CE6F1-4DF6-4AEC-9C07-520EB6577723}" type="sibTrans" cxnId="{FBCD3E85-B61E-4AF6-9373-7EC1970B1302}">
      <dgm:prSet/>
      <dgm:spPr/>
      <dgm:t>
        <a:bodyPr/>
        <a:lstStyle/>
        <a:p>
          <a:endParaRPr lang="en-US"/>
        </a:p>
      </dgm:t>
    </dgm:pt>
    <dgm:pt modelId="{954783D2-7C19-412C-9D5A-1F6F13F2C24E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Help create a holding company (BIC, PJ Nayak)</a:t>
          </a:r>
        </a:p>
      </dgm:t>
    </dgm:pt>
    <dgm:pt modelId="{873FC943-40C8-44C9-8AFE-251AD068B237}" type="parTrans" cxnId="{A6338E38-5785-43EA-BD80-3F0CFBCC1DDB}">
      <dgm:prSet/>
      <dgm:spPr/>
      <dgm:t>
        <a:bodyPr/>
        <a:lstStyle/>
        <a:p>
          <a:endParaRPr lang="en-US"/>
        </a:p>
      </dgm:t>
    </dgm:pt>
    <dgm:pt modelId="{60D69B4A-EE3F-46C7-9B8F-6C37C05339DD}" type="sibTrans" cxnId="{A6338E38-5785-43EA-BD80-3F0CFBCC1DDB}">
      <dgm:prSet/>
      <dgm:spPr/>
      <dgm:t>
        <a:bodyPr/>
        <a:lstStyle/>
        <a:p>
          <a:endParaRPr lang="en-US"/>
        </a:p>
      </dgm:t>
    </dgm:pt>
    <dgm:pt modelId="{ADBC8BC7-5C35-425B-8021-BF6641EB750F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Help in Bank Consolidation/M&amp;A: from present </a:t>
          </a:r>
          <a:r>
            <a:rPr lang="en-US" b="0" i="0" dirty="0" smtClean="0">
              <a:latin typeface="Franklin Gothic Medium Cond" panose="020B0606030402020204" pitchFamily="34" charset="0"/>
            </a:rPr>
            <a:t>27 PSB</a:t>
          </a:r>
          <a:r>
            <a:rPr lang="en-US" b="0" i="0" dirty="0">
              <a:latin typeface="Franklin Gothic Medium Cond" panose="020B0606030402020204" pitchFamily="34" charset="0"/>
            </a:rPr>
            <a:t>=&gt; 10</a:t>
          </a:r>
        </a:p>
      </dgm:t>
    </dgm:pt>
    <dgm:pt modelId="{72B5B061-063A-4AC7-81E6-3B9C7B526485}" type="parTrans" cxnId="{9274EC73-84FF-4FD9-B6F8-4249192945F6}">
      <dgm:prSet/>
      <dgm:spPr/>
      <dgm:t>
        <a:bodyPr/>
        <a:lstStyle/>
        <a:p>
          <a:endParaRPr lang="en-US"/>
        </a:p>
      </dgm:t>
    </dgm:pt>
    <dgm:pt modelId="{CD66F1B2-F55F-49A2-8651-977612DC2CB0}" type="sibTrans" cxnId="{9274EC73-84FF-4FD9-B6F8-4249192945F6}">
      <dgm:prSet/>
      <dgm:spPr/>
      <dgm:t>
        <a:bodyPr/>
        <a:lstStyle/>
        <a:p>
          <a:endParaRPr lang="en-US"/>
        </a:p>
      </dgm:t>
    </dgm:pt>
    <dgm:pt modelId="{5C8151F5-C092-4353-B82E-7E262FE78732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Raise capital and help recover from NPA</a:t>
          </a:r>
        </a:p>
      </dgm:t>
    </dgm:pt>
    <dgm:pt modelId="{32D9B66D-9010-4F24-875A-AE402C751333}" type="parTrans" cxnId="{2D8DDB9F-6248-41FB-AAE6-74900C98B078}">
      <dgm:prSet/>
      <dgm:spPr/>
      <dgm:t>
        <a:bodyPr/>
        <a:lstStyle/>
        <a:p>
          <a:endParaRPr lang="en-US"/>
        </a:p>
      </dgm:t>
    </dgm:pt>
    <dgm:pt modelId="{B2D7E712-9B60-4758-8B01-7FB51B1DDB0D}" type="sibTrans" cxnId="{2D8DDB9F-6248-41FB-AAE6-74900C98B078}">
      <dgm:prSet/>
      <dgm:spPr/>
      <dgm:t>
        <a:bodyPr/>
        <a:lstStyle/>
        <a:p>
          <a:endParaRPr lang="en-US"/>
        </a:p>
      </dgm:t>
    </dgm:pt>
    <dgm:pt modelId="{DDA6B877-1D1A-4E57-8BF2-1F6078F89CC5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Org. Reform</a:t>
          </a:r>
        </a:p>
      </dgm:t>
    </dgm:pt>
    <dgm:pt modelId="{ED9DBBBE-F1A3-4EC4-93DA-C16825801692}" type="parTrans" cxnId="{8E558F45-78F0-4DF3-8A1A-58348971DB03}">
      <dgm:prSet/>
      <dgm:spPr/>
      <dgm:t>
        <a:bodyPr/>
        <a:lstStyle/>
        <a:p>
          <a:endParaRPr lang="en-US"/>
        </a:p>
      </dgm:t>
    </dgm:pt>
    <dgm:pt modelId="{9C00E319-7936-4745-8482-EABAEEFE832E}" type="sibTrans" cxnId="{8E558F45-78F0-4DF3-8A1A-58348971DB03}">
      <dgm:prSet/>
      <dgm:spPr/>
      <dgm:t>
        <a:bodyPr/>
        <a:lstStyle/>
        <a:p>
          <a:endParaRPr lang="en-US"/>
        </a:p>
      </dgm:t>
    </dgm:pt>
    <dgm:pt modelId="{8FA0184F-3F01-4329-8E85-D5A0CF386B86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Financial Reform</a:t>
          </a:r>
        </a:p>
      </dgm:t>
    </dgm:pt>
    <dgm:pt modelId="{7C697679-CF2B-4BF6-8DC2-18263775637B}" type="parTrans" cxnId="{B6E6A31A-A998-4AC6-8097-0087E13F0D2A}">
      <dgm:prSet/>
      <dgm:spPr/>
      <dgm:t>
        <a:bodyPr/>
        <a:lstStyle/>
        <a:p>
          <a:endParaRPr lang="en-US"/>
        </a:p>
      </dgm:t>
    </dgm:pt>
    <dgm:pt modelId="{CC420052-8069-4C1A-A4E9-B5505620F5F1}" type="sibTrans" cxnId="{B6E6A31A-A998-4AC6-8097-0087E13F0D2A}">
      <dgm:prSet/>
      <dgm:spPr/>
      <dgm:t>
        <a:bodyPr/>
        <a:lstStyle/>
        <a:p>
          <a:endParaRPr lang="en-US"/>
        </a:p>
      </dgm:t>
    </dgm:pt>
    <dgm:pt modelId="{944088FF-EA3A-4DF8-BEC0-49E8A8E60211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To improve governance at PSB</a:t>
          </a:r>
        </a:p>
      </dgm:t>
    </dgm:pt>
    <dgm:pt modelId="{274EE0CB-464B-4067-912A-F41140CF1A34}" type="parTrans" cxnId="{689F3ECA-A25F-4793-8CAD-F9462E54D9AB}">
      <dgm:prSet/>
      <dgm:spPr/>
      <dgm:t>
        <a:bodyPr/>
        <a:lstStyle/>
        <a:p>
          <a:endParaRPr lang="en-US"/>
        </a:p>
      </dgm:t>
    </dgm:pt>
    <dgm:pt modelId="{B7A53DDD-655A-4A6B-89E0-F037462C79D9}" type="sibTrans" cxnId="{689F3ECA-A25F-4793-8CAD-F9462E54D9AB}">
      <dgm:prSet/>
      <dgm:spPr/>
      <dgm:t>
        <a:bodyPr/>
        <a:lstStyle/>
        <a:p>
          <a:endParaRPr lang="en-US"/>
        </a:p>
      </dgm:t>
    </dgm:pt>
    <dgm:pt modelId="{AFF1324D-6133-4DF4-A38B-7912F7C27D36}">
      <dgm:prSet phldrT="[Text]"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Link between the government and banks</a:t>
          </a:r>
        </a:p>
      </dgm:t>
    </dgm:pt>
    <dgm:pt modelId="{F7541288-D8B0-4EC7-A281-C677BD325A7B}" type="parTrans" cxnId="{06E281A3-571F-478A-9E71-867E377AA93A}">
      <dgm:prSet/>
      <dgm:spPr/>
      <dgm:t>
        <a:bodyPr/>
        <a:lstStyle/>
        <a:p>
          <a:endParaRPr lang="en-US"/>
        </a:p>
      </dgm:t>
    </dgm:pt>
    <dgm:pt modelId="{225C686E-0D5B-4964-B94F-79DD32586C11}" type="sibTrans" cxnId="{06E281A3-571F-478A-9E71-867E377AA93A}">
      <dgm:prSet/>
      <dgm:spPr/>
      <dgm:t>
        <a:bodyPr/>
        <a:lstStyle/>
        <a:p>
          <a:endParaRPr lang="en-US"/>
        </a:p>
      </dgm:t>
    </dgm:pt>
    <dgm:pt modelId="{C9AE22E2-9216-4BA5-A8B8-4330E5034158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Search and select:</a:t>
          </a:r>
        </a:p>
      </dgm:t>
    </dgm:pt>
    <dgm:pt modelId="{6464DBE7-C5C3-4FD1-88F5-3C162B589C00}" type="parTrans" cxnId="{1B1931B9-44CA-4E6D-B559-B39017B76125}">
      <dgm:prSet/>
      <dgm:spPr/>
      <dgm:t>
        <a:bodyPr/>
        <a:lstStyle/>
        <a:p>
          <a:endParaRPr lang="en-US"/>
        </a:p>
      </dgm:t>
    </dgm:pt>
    <dgm:pt modelId="{C79C56AF-E3AF-4578-B316-549B85FED90F}" type="sibTrans" cxnId="{1B1931B9-44CA-4E6D-B559-B39017B76125}">
      <dgm:prSet/>
      <dgm:spPr/>
      <dgm:t>
        <a:bodyPr/>
        <a:lstStyle/>
        <a:p>
          <a:endParaRPr lang="en-US"/>
        </a:p>
      </dgm:t>
    </dgm:pt>
    <dgm:pt modelId="{855ADB33-94EF-43AE-95F0-579D46C8E709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Heads of PSB (MD &amp; CEO)</a:t>
          </a:r>
        </a:p>
      </dgm:t>
    </dgm:pt>
    <dgm:pt modelId="{E2317CEE-7710-4C92-B778-6FD284CD8B24}" type="parTrans" cxnId="{90BFF278-4146-464E-900D-029F710FAEDD}">
      <dgm:prSet/>
      <dgm:spPr/>
      <dgm:t>
        <a:bodyPr/>
        <a:lstStyle/>
        <a:p>
          <a:endParaRPr lang="en-US"/>
        </a:p>
      </dgm:t>
    </dgm:pt>
    <dgm:pt modelId="{A6129180-3AA7-4EB2-8906-2E7446048AE8}" type="sibTrans" cxnId="{90BFF278-4146-464E-900D-029F710FAEDD}">
      <dgm:prSet/>
      <dgm:spPr/>
      <dgm:t>
        <a:bodyPr/>
        <a:lstStyle/>
        <a:p>
          <a:endParaRPr lang="en-US"/>
        </a:p>
      </dgm:t>
    </dgm:pt>
    <dgm:pt modelId="{3546CA1F-B97B-4104-84F2-4A8570A1047E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Non-Executive Chairman</a:t>
          </a:r>
        </a:p>
      </dgm:t>
    </dgm:pt>
    <dgm:pt modelId="{9432BE7A-0547-4298-9C11-D6BB6A6E6A5F}" type="parTrans" cxnId="{282282D5-751D-49CB-9E55-A54729405E69}">
      <dgm:prSet/>
      <dgm:spPr/>
      <dgm:t>
        <a:bodyPr/>
        <a:lstStyle/>
        <a:p>
          <a:endParaRPr lang="en-US"/>
        </a:p>
      </dgm:t>
    </dgm:pt>
    <dgm:pt modelId="{BFFC4CA7-2400-4829-8272-48533AFA4F3D}" type="sibTrans" cxnId="{282282D5-751D-49CB-9E55-A54729405E69}">
      <dgm:prSet/>
      <dgm:spPr/>
      <dgm:t>
        <a:bodyPr/>
        <a:lstStyle/>
        <a:p>
          <a:endParaRPr lang="en-US"/>
        </a:p>
      </dgm:t>
    </dgm:pt>
    <dgm:pt modelId="{B938212B-9692-49E8-8C9F-A7A8709AA2D0}">
      <dgm:prSet/>
      <dgm:spPr/>
      <dgm:t>
        <a:bodyPr/>
        <a:lstStyle/>
        <a:p>
          <a:r>
            <a:rPr lang="en-US" b="0" i="0" dirty="0">
              <a:latin typeface="Franklin Gothic Medium Cond" panose="020B0606030402020204" pitchFamily="34" charset="0"/>
            </a:rPr>
            <a:t>Whole time directors</a:t>
          </a:r>
        </a:p>
      </dgm:t>
    </dgm:pt>
    <dgm:pt modelId="{793B4412-9BFD-44A7-99C7-F3C7CF7ADF7E}" type="parTrans" cxnId="{C0164E10-1048-48AD-8427-4D3ED9DC5F64}">
      <dgm:prSet/>
      <dgm:spPr/>
      <dgm:t>
        <a:bodyPr/>
        <a:lstStyle/>
        <a:p>
          <a:endParaRPr lang="en-US"/>
        </a:p>
      </dgm:t>
    </dgm:pt>
    <dgm:pt modelId="{3BD95C11-5740-411B-9B7C-EA93449FF718}" type="sibTrans" cxnId="{C0164E10-1048-48AD-8427-4D3ED9DC5F64}">
      <dgm:prSet/>
      <dgm:spPr/>
      <dgm:t>
        <a:bodyPr/>
        <a:lstStyle/>
        <a:p>
          <a:endParaRPr lang="en-US"/>
        </a:p>
      </dgm:t>
    </dgm:pt>
    <dgm:pt modelId="{09437949-4481-4035-B63A-4B1E6E214978}" type="pres">
      <dgm:prSet presAssocID="{77C96EEB-E5AB-49EC-9D9B-97D582D68C8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5E4C83-75E8-45CF-9CB2-25A5C1049E07}" type="pres">
      <dgm:prSet presAssocID="{C9AE22E2-9216-4BA5-A8B8-4330E5034158}" presName="linNode" presStyleCnt="0"/>
      <dgm:spPr/>
    </dgm:pt>
    <dgm:pt modelId="{989E60D5-47C8-4185-97D9-A2920D4B5106}" type="pres">
      <dgm:prSet presAssocID="{C9AE22E2-9216-4BA5-A8B8-4330E5034158}" presName="parTx" presStyleLbl="revTx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83FFC1-5431-4355-8F5E-C7C682559621}" type="pres">
      <dgm:prSet presAssocID="{C9AE22E2-9216-4BA5-A8B8-4330E5034158}" presName="bracket" presStyleLbl="parChTrans1D1" presStyleIdx="0" presStyleCnt="4"/>
      <dgm:spPr/>
    </dgm:pt>
    <dgm:pt modelId="{90DE5AE5-3DD5-48A5-AB7E-345AE7B2498E}" type="pres">
      <dgm:prSet presAssocID="{C9AE22E2-9216-4BA5-A8B8-4330E5034158}" presName="spH" presStyleCnt="0"/>
      <dgm:spPr/>
    </dgm:pt>
    <dgm:pt modelId="{0BA34B47-D1F7-4EBC-9BED-4E346CC2A2EF}" type="pres">
      <dgm:prSet presAssocID="{C9AE22E2-9216-4BA5-A8B8-4330E5034158}" presName="des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B9EA2-1E37-4040-9E9C-40585FADC06F}" type="pres">
      <dgm:prSet presAssocID="{C79C56AF-E3AF-4578-B316-549B85FED90F}" presName="spV" presStyleCnt="0"/>
      <dgm:spPr/>
    </dgm:pt>
    <dgm:pt modelId="{0BC2B1C2-C8B1-4114-B2BA-4F6023706D18}" type="pres">
      <dgm:prSet presAssocID="{DDA6B877-1D1A-4E57-8BF2-1F6078F89CC5}" presName="linNode" presStyleCnt="0"/>
      <dgm:spPr/>
    </dgm:pt>
    <dgm:pt modelId="{5A5CAE37-CDA5-44D7-9D20-B177066D52C8}" type="pres">
      <dgm:prSet presAssocID="{DDA6B877-1D1A-4E57-8BF2-1F6078F89CC5}" presName="parTx" presStyleLbl="revTx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48BBD-99C6-44F8-B2EE-D7EA0ECC1AC6}" type="pres">
      <dgm:prSet presAssocID="{DDA6B877-1D1A-4E57-8BF2-1F6078F89CC5}" presName="bracket" presStyleLbl="parChTrans1D1" presStyleIdx="1" presStyleCnt="4"/>
      <dgm:spPr/>
    </dgm:pt>
    <dgm:pt modelId="{40097856-8AC4-4633-BD5D-94FA9610BEA3}" type="pres">
      <dgm:prSet presAssocID="{DDA6B877-1D1A-4E57-8BF2-1F6078F89CC5}" presName="spH" presStyleCnt="0"/>
      <dgm:spPr/>
    </dgm:pt>
    <dgm:pt modelId="{DF75CDB6-1163-4E88-9B0C-BF7F0429B5C7}" type="pres">
      <dgm:prSet presAssocID="{DDA6B877-1D1A-4E57-8BF2-1F6078F89CC5}" presName="des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D3BBB-D337-491C-983B-9E504F39E6FD}" type="pres">
      <dgm:prSet presAssocID="{9C00E319-7936-4745-8482-EABAEEFE832E}" presName="spV" presStyleCnt="0"/>
      <dgm:spPr/>
    </dgm:pt>
    <dgm:pt modelId="{8A46777A-B37E-4962-A114-FA0C9375515A}" type="pres">
      <dgm:prSet presAssocID="{8FA0184F-3F01-4329-8E85-D5A0CF386B86}" presName="linNode" presStyleCnt="0"/>
      <dgm:spPr/>
    </dgm:pt>
    <dgm:pt modelId="{84A8ED86-1D83-42E4-B038-1759044C874C}" type="pres">
      <dgm:prSet presAssocID="{8FA0184F-3F01-4329-8E85-D5A0CF386B86}" presName="parTx" presStyleLbl="revTx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BC0742-72BF-4E7E-B715-CD49C605C53F}" type="pres">
      <dgm:prSet presAssocID="{8FA0184F-3F01-4329-8E85-D5A0CF386B86}" presName="bracket" presStyleLbl="parChTrans1D1" presStyleIdx="2" presStyleCnt="4"/>
      <dgm:spPr/>
    </dgm:pt>
    <dgm:pt modelId="{19EB0FA7-5440-410A-8124-358D67704138}" type="pres">
      <dgm:prSet presAssocID="{8FA0184F-3F01-4329-8E85-D5A0CF386B86}" presName="spH" presStyleCnt="0"/>
      <dgm:spPr/>
    </dgm:pt>
    <dgm:pt modelId="{DDF265E3-639F-4EC4-ACED-91268D0AF811}" type="pres">
      <dgm:prSet presAssocID="{8FA0184F-3F01-4329-8E85-D5A0CF386B86}" presName="des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4B068-C817-4BD9-8099-63B90104DB8F}" type="pres">
      <dgm:prSet presAssocID="{CC420052-8069-4C1A-A4E9-B5505620F5F1}" presName="spV" presStyleCnt="0"/>
      <dgm:spPr/>
    </dgm:pt>
    <dgm:pt modelId="{93A1F37E-B499-4406-8745-755032281169}" type="pres">
      <dgm:prSet presAssocID="{8ACA8C1A-2CA5-4596-AAF4-CACD7FC2B7CB}" presName="linNode" presStyleCnt="0"/>
      <dgm:spPr/>
    </dgm:pt>
    <dgm:pt modelId="{13A9CA29-5ADE-43D5-8E6E-37E3330715F0}" type="pres">
      <dgm:prSet presAssocID="{8ACA8C1A-2CA5-4596-AAF4-CACD7FC2B7CB}" presName="parTx" presStyleLbl="revTx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743D9-ACD7-4174-8A78-16505C8B339B}" type="pres">
      <dgm:prSet presAssocID="{8ACA8C1A-2CA5-4596-AAF4-CACD7FC2B7CB}" presName="bracket" presStyleLbl="parChTrans1D1" presStyleIdx="3" presStyleCnt="4"/>
      <dgm:spPr/>
    </dgm:pt>
    <dgm:pt modelId="{B377F9C8-B02C-4D21-84B1-68598D6A40C6}" type="pres">
      <dgm:prSet presAssocID="{8ACA8C1A-2CA5-4596-AAF4-CACD7FC2B7CB}" presName="spH" presStyleCnt="0"/>
      <dgm:spPr/>
    </dgm:pt>
    <dgm:pt modelId="{C40DBF63-64FE-4255-B024-72E6028715C1}" type="pres">
      <dgm:prSet presAssocID="{8ACA8C1A-2CA5-4596-AAF4-CACD7FC2B7CB}" presName="des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9F3ECA-A25F-4793-8CAD-F9462E54D9AB}" srcId="{8ACA8C1A-2CA5-4596-AAF4-CACD7FC2B7CB}" destId="{944088FF-EA3A-4DF8-BEC0-49E8A8E60211}" srcOrd="0" destOrd="0" parTransId="{274EE0CB-464B-4067-912A-F41140CF1A34}" sibTransId="{B7A53DDD-655A-4A6B-89E0-F037462C79D9}"/>
    <dgm:cxn modelId="{FBCD3E85-B61E-4AF6-9373-7EC1970B1302}" srcId="{77C96EEB-E5AB-49EC-9D9B-97D582D68C8A}" destId="{8ACA8C1A-2CA5-4596-AAF4-CACD7FC2B7CB}" srcOrd="3" destOrd="0" parTransId="{80398758-33AF-4331-8EF0-186449C7AE28}" sibTransId="{043CE6F1-4DF6-4AEC-9C07-520EB6577723}"/>
    <dgm:cxn modelId="{DC84B05A-4513-440F-9173-6812CAFBD4CD}" type="presOf" srcId="{954783D2-7C19-412C-9D5A-1F6F13F2C24E}" destId="{DF75CDB6-1163-4E88-9B0C-BF7F0429B5C7}" srcOrd="0" destOrd="0" presId="urn:diagrams.loki3.com/BracketList"/>
    <dgm:cxn modelId="{8E558F45-78F0-4DF3-8A1A-58348971DB03}" srcId="{77C96EEB-E5AB-49EC-9D9B-97D582D68C8A}" destId="{DDA6B877-1D1A-4E57-8BF2-1F6078F89CC5}" srcOrd="1" destOrd="0" parTransId="{ED9DBBBE-F1A3-4EC4-93DA-C16825801692}" sibTransId="{9C00E319-7936-4745-8482-EABAEEFE832E}"/>
    <dgm:cxn modelId="{B73EF6DD-54B0-40AF-AD9B-0545A72F0A0B}" type="presOf" srcId="{944088FF-EA3A-4DF8-BEC0-49E8A8E60211}" destId="{C40DBF63-64FE-4255-B024-72E6028715C1}" srcOrd="0" destOrd="0" presId="urn:diagrams.loki3.com/BracketList"/>
    <dgm:cxn modelId="{CDAD7B8A-B72F-4664-92FE-B3D727C4E0A6}" type="presOf" srcId="{8ACA8C1A-2CA5-4596-AAF4-CACD7FC2B7CB}" destId="{13A9CA29-5ADE-43D5-8E6E-37E3330715F0}" srcOrd="0" destOrd="0" presId="urn:diagrams.loki3.com/BracketList"/>
    <dgm:cxn modelId="{C0164E10-1048-48AD-8427-4D3ED9DC5F64}" srcId="{C9AE22E2-9216-4BA5-A8B8-4330E5034158}" destId="{B938212B-9692-49E8-8C9F-A7A8709AA2D0}" srcOrd="2" destOrd="0" parTransId="{793B4412-9BFD-44A7-99C7-F3C7CF7ADF7E}" sibTransId="{3BD95C11-5740-411B-9B7C-EA93449FF718}"/>
    <dgm:cxn modelId="{1B1931B9-44CA-4E6D-B559-B39017B76125}" srcId="{77C96EEB-E5AB-49EC-9D9B-97D582D68C8A}" destId="{C9AE22E2-9216-4BA5-A8B8-4330E5034158}" srcOrd="0" destOrd="0" parTransId="{6464DBE7-C5C3-4FD1-88F5-3C162B589C00}" sibTransId="{C79C56AF-E3AF-4578-B316-549B85FED90F}"/>
    <dgm:cxn modelId="{ACA38CE9-D188-4438-946D-B6ABB8405219}" type="presOf" srcId="{DDA6B877-1D1A-4E57-8BF2-1F6078F89CC5}" destId="{5A5CAE37-CDA5-44D7-9D20-B177066D52C8}" srcOrd="0" destOrd="0" presId="urn:diagrams.loki3.com/BracketList"/>
    <dgm:cxn modelId="{B6E6A31A-A998-4AC6-8097-0087E13F0D2A}" srcId="{77C96EEB-E5AB-49EC-9D9B-97D582D68C8A}" destId="{8FA0184F-3F01-4329-8E85-D5A0CF386B86}" srcOrd="2" destOrd="0" parTransId="{7C697679-CF2B-4BF6-8DC2-18263775637B}" sibTransId="{CC420052-8069-4C1A-A4E9-B5505620F5F1}"/>
    <dgm:cxn modelId="{7D9A758E-9C6B-44EB-803E-FFBC257DE67A}" type="presOf" srcId="{855ADB33-94EF-43AE-95F0-579D46C8E709}" destId="{0BA34B47-D1F7-4EBC-9BED-4E346CC2A2EF}" srcOrd="0" destOrd="0" presId="urn:diagrams.loki3.com/BracketList"/>
    <dgm:cxn modelId="{C5D43717-0059-4300-B668-E18EEB68A240}" type="presOf" srcId="{ADBC8BC7-5C35-425B-8021-BF6641EB750F}" destId="{DF75CDB6-1163-4E88-9B0C-BF7F0429B5C7}" srcOrd="0" destOrd="1" presId="urn:diagrams.loki3.com/BracketList"/>
    <dgm:cxn modelId="{A6338E38-5785-43EA-BD80-3F0CFBCC1DDB}" srcId="{DDA6B877-1D1A-4E57-8BF2-1F6078F89CC5}" destId="{954783D2-7C19-412C-9D5A-1F6F13F2C24E}" srcOrd="0" destOrd="0" parTransId="{873FC943-40C8-44C9-8AFE-251AD068B237}" sibTransId="{60D69B4A-EE3F-46C7-9B8F-6C37C05339DD}"/>
    <dgm:cxn modelId="{ADD5980C-F738-4A44-B0F6-98333A7474CD}" type="presOf" srcId="{5C8151F5-C092-4353-B82E-7E262FE78732}" destId="{DDF265E3-639F-4EC4-ACED-91268D0AF811}" srcOrd="0" destOrd="0" presId="urn:diagrams.loki3.com/BracketList"/>
    <dgm:cxn modelId="{2D8DDB9F-6248-41FB-AAE6-74900C98B078}" srcId="{8FA0184F-3F01-4329-8E85-D5A0CF386B86}" destId="{5C8151F5-C092-4353-B82E-7E262FE78732}" srcOrd="0" destOrd="0" parTransId="{32D9B66D-9010-4F24-875A-AE402C751333}" sibTransId="{B2D7E712-9B60-4758-8B01-7FB51B1DDB0D}"/>
    <dgm:cxn modelId="{3F479E6D-3167-4215-AB78-806E275023F9}" type="presOf" srcId="{77C96EEB-E5AB-49EC-9D9B-97D582D68C8A}" destId="{09437949-4481-4035-B63A-4B1E6E214978}" srcOrd="0" destOrd="0" presId="urn:diagrams.loki3.com/BracketList"/>
    <dgm:cxn modelId="{9274EC73-84FF-4FD9-B6F8-4249192945F6}" srcId="{DDA6B877-1D1A-4E57-8BF2-1F6078F89CC5}" destId="{ADBC8BC7-5C35-425B-8021-BF6641EB750F}" srcOrd="1" destOrd="0" parTransId="{72B5B061-063A-4AC7-81E6-3B9C7B526485}" sibTransId="{CD66F1B2-F55F-49A2-8651-977612DC2CB0}"/>
    <dgm:cxn modelId="{E35EF926-1E74-4632-A765-F27D54B898BA}" type="presOf" srcId="{3546CA1F-B97B-4104-84F2-4A8570A1047E}" destId="{0BA34B47-D1F7-4EBC-9BED-4E346CC2A2EF}" srcOrd="0" destOrd="1" presId="urn:diagrams.loki3.com/BracketList"/>
    <dgm:cxn modelId="{0FF21F25-0CC8-4C48-A779-C637D4EF8A9B}" type="presOf" srcId="{C9AE22E2-9216-4BA5-A8B8-4330E5034158}" destId="{989E60D5-47C8-4185-97D9-A2920D4B5106}" srcOrd="0" destOrd="0" presId="urn:diagrams.loki3.com/BracketList"/>
    <dgm:cxn modelId="{282282D5-751D-49CB-9E55-A54729405E69}" srcId="{C9AE22E2-9216-4BA5-A8B8-4330E5034158}" destId="{3546CA1F-B97B-4104-84F2-4A8570A1047E}" srcOrd="1" destOrd="0" parTransId="{9432BE7A-0547-4298-9C11-D6BB6A6E6A5F}" sibTransId="{BFFC4CA7-2400-4829-8272-48533AFA4F3D}"/>
    <dgm:cxn modelId="{06E281A3-571F-478A-9E71-867E377AA93A}" srcId="{8ACA8C1A-2CA5-4596-AAF4-CACD7FC2B7CB}" destId="{AFF1324D-6133-4DF4-A38B-7912F7C27D36}" srcOrd="1" destOrd="0" parTransId="{F7541288-D8B0-4EC7-A281-C677BD325A7B}" sibTransId="{225C686E-0D5B-4964-B94F-79DD32586C11}"/>
    <dgm:cxn modelId="{BD805105-B14F-4F0A-A9A6-ECCACBFB57C7}" type="presOf" srcId="{AFF1324D-6133-4DF4-A38B-7912F7C27D36}" destId="{C40DBF63-64FE-4255-B024-72E6028715C1}" srcOrd="0" destOrd="1" presId="urn:diagrams.loki3.com/BracketList"/>
    <dgm:cxn modelId="{D1EAADFC-8EFE-4AEB-AF32-B8AE245475E9}" type="presOf" srcId="{8FA0184F-3F01-4329-8E85-D5A0CF386B86}" destId="{84A8ED86-1D83-42E4-B038-1759044C874C}" srcOrd="0" destOrd="0" presId="urn:diagrams.loki3.com/BracketList"/>
    <dgm:cxn modelId="{90BFF278-4146-464E-900D-029F710FAEDD}" srcId="{C9AE22E2-9216-4BA5-A8B8-4330E5034158}" destId="{855ADB33-94EF-43AE-95F0-579D46C8E709}" srcOrd="0" destOrd="0" parTransId="{E2317CEE-7710-4C92-B778-6FD284CD8B24}" sibTransId="{A6129180-3AA7-4EB2-8906-2E7446048AE8}"/>
    <dgm:cxn modelId="{B9484BA9-C123-4028-A07D-705E4ADFC238}" type="presOf" srcId="{B938212B-9692-49E8-8C9F-A7A8709AA2D0}" destId="{0BA34B47-D1F7-4EBC-9BED-4E346CC2A2EF}" srcOrd="0" destOrd="2" presId="urn:diagrams.loki3.com/BracketList"/>
    <dgm:cxn modelId="{470B56FA-F9D3-4935-AEFA-C39C5430C8FF}" type="presParOf" srcId="{09437949-4481-4035-B63A-4B1E6E214978}" destId="{785E4C83-75E8-45CF-9CB2-25A5C1049E07}" srcOrd="0" destOrd="0" presId="urn:diagrams.loki3.com/BracketList"/>
    <dgm:cxn modelId="{F1F3BCD1-FDCD-4048-86AB-4989C705F289}" type="presParOf" srcId="{785E4C83-75E8-45CF-9CB2-25A5C1049E07}" destId="{989E60D5-47C8-4185-97D9-A2920D4B5106}" srcOrd="0" destOrd="0" presId="urn:diagrams.loki3.com/BracketList"/>
    <dgm:cxn modelId="{F20F727B-2CED-44CB-A569-A4127A20A61E}" type="presParOf" srcId="{785E4C83-75E8-45CF-9CB2-25A5C1049E07}" destId="{0483FFC1-5431-4355-8F5E-C7C682559621}" srcOrd="1" destOrd="0" presId="urn:diagrams.loki3.com/BracketList"/>
    <dgm:cxn modelId="{A61B0921-FCFA-46B5-B54A-D951A8717D19}" type="presParOf" srcId="{785E4C83-75E8-45CF-9CB2-25A5C1049E07}" destId="{90DE5AE5-3DD5-48A5-AB7E-345AE7B2498E}" srcOrd="2" destOrd="0" presId="urn:diagrams.loki3.com/BracketList"/>
    <dgm:cxn modelId="{1551DD5D-4961-42F3-A7E1-4B50E907A438}" type="presParOf" srcId="{785E4C83-75E8-45CF-9CB2-25A5C1049E07}" destId="{0BA34B47-D1F7-4EBC-9BED-4E346CC2A2EF}" srcOrd="3" destOrd="0" presId="urn:diagrams.loki3.com/BracketList"/>
    <dgm:cxn modelId="{BFE96B3A-3FCE-44F1-A165-B5294CE3BFAC}" type="presParOf" srcId="{09437949-4481-4035-B63A-4B1E6E214978}" destId="{4DEB9EA2-1E37-4040-9E9C-40585FADC06F}" srcOrd="1" destOrd="0" presId="urn:diagrams.loki3.com/BracketList"/>
    <dgm:cxn modelId="{6A3E537E-2FA3-4162-808D-C6CD60EF79C8}" type="presParOf" srcId="{09437949-4481-4035-B63A-4B1E6E214978}" destId="{0BC2B1C2-C8B1-4114-B2BA-4F6023706D18}" srcOrd="2" destOrd="0" presId="urn:diagrams.loki3.com/BracketList"/>
    <dgm:cxn modelId="{00277481-903F-4100-A373-F4F38EF80EDF}" type="presParOf" srcId="{0BC2B1C2-C8B1-4114-B2BA-4F6023706D18}" destId="{5A5CAE37-CDA5-44D7-9D20-B177066D52C8}" srcOrd="0" destOrd="0" presId="urn:diagrams.loki3.com/BracketList"/>
    <dgm:cxn modelId="{BC9EBA07-626A-4F8F-83C6-6436087C42A2}" type="presParOf" srcId="{0BC2B1C2-C8B1-4114-B2BA-4F6023706D18}" destId="{45248BBD-99C6-44F8-B2EE-D7EA0ECC1AC6}" srcOrd="1" destOrd="0" presId="urn:diagrams.loki3.com/BracketList"/>
    <dgm:cxn modelId="{B99D3865-B1B1-4041-B35A-58D7DA4233F4}" type="presParOf" srcId="{0BC2B1C2-C8B1-4114-B2BA-4F6023706D18}" destId="{40097856-8AC4-4633-BD5D-94FA9610BEA3}" srcOrd="2" destOrd="0" presId="urn:diagrams.loki3.com/BracketList"/>
    <dgm:cxn modelId="{F7771DAC-745F-4A1D-81A1-FBD965CBFFB1}" type="presParOf" srcId="{0BC2B1C2-C8B1-4114-B2BA-4F6023706D18}" destId="{DF75CDB6-1163-4E88-9B0C-BF7F0429B5C7}" srcOrd="3" destOrd="0" presId="urn:diagrams.loki3.com/BracketList"/>
    <dgm:cxn modelId="{2AB54B64-87DB-4D05-9527-9658BD315C7B}" type="presParOf" srcId="{09437949-4481-4035-B63A-4B1E6E214978}" destId="{96CD3BBB-D337-491C-983B-9E504F39E6FD}" srcOrd="3" destOrd="0" presId="urn:diagrams.loki3.com/BracketList"/>
    <dgm:cxn modelId="{74D85DC3-8F12-43E8-9E47-87F519709577}" type="presParOf" srcId="{09437949-4481-4035-B63A-4B1E6E214978}" destId="{8A46777A-B37E-4962-A114-FA0C9375515A}" srcOrd="4" destOrd="0" presId="urn:diagrams.loki3.com/BracketList"/>
    <dgm:cxn modelId="{575DA11E-927D-4BDC-AA3A-E9D432CE97B5}" type="presParOf" srcId="{8A46777A-B37E-4962-A114-FA0C9375515A}" destId="{84A8ED86-1D83-42E4-B038-1759044C874C}" srcOrd="0" destOrd="0" presId="urn:diagrams.loki3.com/BracketList"/>
    <dgm:cxn modelId="{AFCE2C5C-C98A-4805-A8A7-1A5007708D3B}" type="presParOf" srcId="{8A46777A-B37E-4962-A114-FA0C9375515A}" destId="{C6BC0742-72BF-4E7E-B715-CD49C605C53F}" srcOrd="1" destOrd="0" presId="urn:diagrams.loki3.com/BracketList"/>
    <dgm:cxn modelId="{D5F9128E-466A-4349-83CA-FE9EBA74BF2F}" type="presParOf" srcId="{8A46777A-B37E-4962-A114-FA0C9375515A}" destId="{19EB0FA7-5440-410A-8124-358D67704138}" srcOrd="2" destOrd="0" presId="urn:diagrams.loki3.com/BracketList"/>
    <dgm:cxn modelId="{92941D90-00A8-4C05-B99B-EA08F0BC40D2}" type="presParOf" srcId="{8A46777A-B37E-4962-A114-FA0C9375515A}" destId="{DDF265E3-639F-4EC4-ACED-91268D0AF811}" srcOrd="3" destOrd="0" presId="urn:diagrams.loki3.com/BracketList"/>
    <dgm:cxn modelId="{0C4DE567-5E06-479D-BBAE-40A334BCC5DD}" type="presParOf" srcId="{09437949-4481-4035-B63A-4B1E6E214978}" destId="{62E4B068-C817-4BD9-8099-63B90104DB8F}" srcOrd="5" destOrd="0" presId="urn:diagrams.loki3.com/BracketList"/>
    <dgm:cxn modelId="{B5030741-972D-45FC-A27B-0DD9FD258CAE}" type="presParOf" srcId="{09437949-4481-4035-B63A-4B1E6E214978}" destId="{93A1F37E-B499-4406-8745-755032281169}" srcOrd="6" destOrd="0" presId="urn:diagrams.loki3.com/BracketList"/>
    <dgm:cxn modelId="{10A9E220-E3DD-45A5-9E56-804DA57655C7}" type="presParOf" srcId="{93A1F37E-B499-4406-8745-755032281169}" destId="{13A9CA29-5ADE-43D5-8E6E-37E3330715F0}" srcOrd="0" destOrd="0" presId="urn:diagrams.loki3.com/BracketList"/>
    <dgm:cxn modelId="{B0351830-3C8F-49EE-8FB9-F94A39C81115}" type="presParOf" srcId="{93A1F37E-B499-4406-8745-755032281169}" destId="{FC3743D9-ACD7-4174-8A78-16505C8B339B}" srcOrd="1" destOrd="0" presId="urn:diagrams.loki3.com/BracketList"/>
    <dgm:cxn modelId="{6E67A698-58F4-4631-AF70-5CF9B37F89C9}" type="presParOf" srcId="{93A1F37E-B499-4406-8745-755032281169}" destId="{B377F9C8-B02C-4D21-84B1-68598D6A40C6}" srcOrd="2" destOrd="0" presId="urn:diagrams.loki3.com/BracketList"/>
    <dgm:cxn modelId="{3431913F-3511-4724-8F94-298ACEDAB5B0}" type="presParOf" srcId="{93A1F37E-B499-4406-8745-755032281169}" destId="{C40DBF63-64FE-4255-B024-72E6028715C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DB57AF1-1B8E-41BB-AF78-EA1A49452EE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00048E-7DD4-42F0-8B27-C62A343CBB03}">
      <dgm:prSet phldrT="[Text]"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RBI’s </a:t>
          </a:r>
          <a:r>
            <a:rPr lang="en-US" sz="1800" dirty="0" err="1">
              <a:latin typeface="Franklin Gothic Medium Cond" panose="020B0606030402020204" pitchFamily="34" charset="0"/>
            </a:rPr>
            <a:t>P.J.Nayak</a:t>
          </a:r>
          <a:r>
            <a:rPr lang="en-US" sz="1800" dirty="0">
              <a:latin typeface="Franklin Gothic Medium Cond" panose="020B0606030402020204" pitchFamily="34" charset="0"/>
            </a:rPr>
            <a:t> Committee</a:t>
          </a:r>
          <a:br>
            <a:rPr lang="en-US" sz="1800" dirty="0">
              <a:latin typeface="Franklin Gothic Medium Cond" panose="020B0606030402020204" pitchFamily="34" charset="0"/>
            </a:rPr>
          </a:br>
          <a:r>
            <a:rPr lang="en-US" sz="1800" dirty="0">
              <a:latin typeface="Franklin Gothic Medium Cond" panose="020B0606030402020204" pitchFamily="34" charset="0"/>
            </a:rPr>
            <a:t>2014</a:t>
          </a:r>
          <a:br>
            <a:rPr lang="en-US" sz="1800" dirty="0">
              <a:latin typeface="Franklin Gothic Medium Cond" panose="020B0606030402020204" pitchFamily="34" charset="0"/>
            </a:rPr>
          </a:br>
          <a:r>
            <a:rPr lang="en-US" sz="1800" strike="sngStrike" dirty="0">
              <a:latin typeface="Franklin Gothic Medium Cond" panose="020B0606030402020204" pitchFamily="34" charset="0"/>
            </a:rPr>
            <a:t>BIC</a:t>
          </a:r>
          <a:r>
            <a:rPr lang="en-US" sz="1800" dirty="0">
              <a:latin typeface="Franklin Gothic Medium Cond" panose="020B0606030402020204" pitchFamily="34" charset="0"/>
            </a:rPr>
            <a:t>, BBB</a:t>
          </a:r>
        </a:p>
      </dgm:t>
    </dgm:pt>
    <dgm:pt modelId="{3546C7B3-7ACD-4A48-8AC3-1DD4F9962435}" type="parTrans" cxnId="{16A91952-661F-411D-9630-9DB6416609BD}">
      <dgm:prSet/>
      <dgm:spPr/>
      <dgm:t>
        <a:bodyPr/>
        <a:lstStyle/>
        <a:p>
          <a:endParaRPr lang="en-US"/>
        </a:p>
      </dgm:t>
    </dgm:pt>
    <dgm:pt modelId="{8DF790B6-F237-41A4-9008-CDA9616AF23E}" type="sibTrans" cxnId="{16A91952-661F-411D-9630-9DB6416609BD}">
      <dgm:prSet/>
      <dgm:spPr/>
      <dgm:t>
        <a:bodyPr/>
        <a:lstStyle/>
        <a:p>
          <a:endParaRPr lang="en-US"/>
        </a:p>
      </dgm:t>
    </dgm:pt>
    <dgm:pt modelId="{80C01EBA-3638-4175-9702-7D7B397F82DA}">
      <dgm:prSet phldrT="[Text]" custT="1"/>
      <dgm:spPr/>
      <dgm:t>
        <a:bodyPr/>
        <a:lstStyle/>
        <a:p>
          <a:r>
            <a:rPr lang="en-US" sz="1800" dirty="0" err="1">
              <a:latin typeface="Franklin Gothic Medium Cond" panose="020B0606030402020204" pitchFamily="34" charset="0"/>
            </a:rPr>
            <a:t>Indradhanush</a:t>
          </a:r>
          <a:r>
            <a:rPr lang="en-US" sz="1800" dirty="0">
              <a:latin typeface="Franklin Gothic Medium Cond" panose="020B0606030402020204" pitchFamily="34" charset="0"/>
            </a:rPr>
            <a:t/>
          </a:r>
          <a:br>
            <a:rPr lang="en-US" sz="1800" dirty="0">
              <a:latin typeface="Franklin Gothic Medium Cond" panose="020B0606030402020204" pitchFamily="34" charset="0"/>
            </a:rPr>
          </a:br>
          <a:r>
            <a:rPr lang="en-US" sz="1800" dirty="0">
              <a:latin typeface="Franklin Gothic Medium Cond" panose="020B0606030402020204" pitchFamily="34" charset="0"/>
            </a:rPr>
            <a:t>2015-Aug,</a:t>
          </a:r>
        </a:p>
        <a:p>
          <a:r>
            <a:rPr lang="en-US" sz="1800" dirty="0">
              <a:solidFill>
                <a:srgbClr val="FFC000"/>
              </a:solidFill>
              <a:latin typeface="Franklin Gothic Medium Cond" panose="020B0606030402020204" pitchFamily="34" charset="0"/>
            </a:rPr>
            <a:t>Dept. Financial services</a:t>
          </a:r>
        </a:p>
      </dgm:t>
    </dgm:pt>
    <dgm:pt modelId="{F8A9DD01-798D-4717-8BA3-9E5829C121DF}" type="parTrans" cxnId="{907E28EA-A682-4D60-9177-68BA5F1F6DDF}">
      <dgm:prSet/>
      <dgm:spPr/>
      <dgm:t>
        <a:bodyPr/>
        <a:lstStyle/>
        <a:p>
          <a:endParaRPr lang="en-US"/>
        </a:p>
      </dgm:t>
    </dgm:pt>
    <dgm:pt modelId="{68A66B31-A921-4AB2-89D7-9E46FC204640}" type="sibTrans" cxnId="{907E28EA-A682-4D60-9177-68BA5F1F6DDF}">
      <dgm:prSet/>
      <dgm:spPr/>
      <dgm:t>
        <a:bodyPr/>
        <a:lstStyle/>
        <a:p>
          <a:endParaRPr lang="en-US"/>
        </a:p>
      </dgm:t>
    </dgm:pt>
    <dgm:pt modelId="{03881D29-4A77-46A7-B0A3-7199E5E0AB70}">
      <dgm:prSet phldrT="[Text]" custT="1"/>
      <dgm:spPr/>
      <dgm:t>
        <a:bodyPr/>
        <a:lstStyle/>
        <a:p>
          <a:r>
            <a:rPr lang="en-US" sz="1800" dirty="0" err="1">
              <a:latin typeface="Franklin Gothic Medium Cond" panose="020B0606030402020204" pitchFamily="34" charset="0"/>
            </a:rPr>
            <a:t>Gyan</a:t>
          </a:r>
          <a:r>
            <a:rPr lang="en-US" sz="1800" dirty="0">
              <a:latin typeface="Franklin Gothic Medium Cond" panose="020B0606030402020204" pitchFamily="34" charset="0"/>
            </a:rPr>
            <a:t> </a:t>
          </a:r>
          <a:r>
            <a:rPr lang="en-US" sz="1800" dirty="0" err="1">
              <a:latin typeface="Franklin Gothic Medium Cond" panose="020B0606030402020204" pitchFamily="34" charset="0"/>
            </a:rPr>
            <a:t>Sangam</a:t>
          </a:r>
          <a:r>
            <a:rPr lang="en-US" sz="1800" dirty="0">
              <a:latin typeface="Franklin Gothic Medium Cond" panose="020B0606030402020204" pitchFamily="34" charset="0"/>
            </a:rPr>
            <a:t>-II</a:t>
          </a:r>
          <a:br>
            <a:rPr lang="en-US" sz="1800" dirty="0">
              <a:latin typeface="Franklin Gothic Medium Cond" panose="020B0606030402020204" pitchFamily="34" charset="0"/>
            </a:rPr>
          </a:br>
          <a:r>
            <a:rPr lang="en-US" sz="1800" dirty="0">
              <a:latin typeface="Franklin Gothic Medium Cond" panose="020B0606030402020204" pitchFamily="34" charset="0"/>
            </a:rPr>
            <a:t>Gurgaon-2016</a:t>
          </a:r>
          <a:br>
            <a:rPr lang="en-US" sz="1800" dirty="0">
              <a:latin typeface="Franklin Gothic Medium Cond" panose="020B0606030402020204" pitchFamily="34" charset="0"/>
            </a:rPr>
          </a:br>
          <a:r>
            <a:rPr lang="en-US" sz="1800" u="sng" dirty="0">
              <a:latin typeface="Franklin Gothic Medium Cond" panose="020B0606030402020204" pitchFamily="34" charset="0"/>
            </a:rPr>
            <a:t>Bank Consolidation</a:t>
          </a:r>
        </a:p>
      </dgm:t>
    </dgm:pt>
    <dgm:pt modelId="{37488F20-7071-42A5-B96B-2247166392A2}" type="parTrans" cxnId="{8ACDC041-CE13-4144-8AA1-2422AEFF4B4F}">
      <dgm:prSet/>
      <dgm:spPr/>
      <dgm:t>
        <a:bodyPr/>
        <a:lstStyle/>
        <a:p>
          <a:endParaRPr lang="en-US"/>
        </a:p>
      </dgm:t>
    </dgm:pt>
    <dgm:pt modelId="{38FA78D9-73D9-400E-B9CB-C2893FE8E8D5}" type="sibTrans" cxnId="{8ACDC041-CE13-4144-8AA1-2422AEFF4B4F}">
      <dgm:prSet/>
      <dgm:spPr/>
      <dgm:t>
        <a:bodyPr/>
        <a:lstStyle/>
        <a:p>
          <a:endParaRPr lang="en-US"/>
        </a:p>
      </dgm:t>
    </dgm:pt>
    <dgm:pt modelId="{C3F6668D-E4D4-44D1-A190-1281B61C7FF3}">
      <dgm:prSet phldrT="[Text]" custT="1"/>
      <dgm:spPr/>
      <dgm:t>
        <a:bodyPr/>
        <a:lstStyle/>
        <a:p>
          <a:r>
            <a:rPr lang="en-US" sz="1800" dirty="0" err="1">
              <a:latin typeface="Franklin Gothic Medium Cond" panose="020B0606030402020204" pitchFamily="34" charset="0"/>
            </a:rPr>
            <a:t>Gyan</a:t>
          </a:r>
          <a:r>
            <a:rPr lang="en-US" sz="1800" dirty="0">
              <a:latin typeface="Franklin Gothic Medium Cond" panose="020B0606030402020204" pitchFamily="34" charset="0"/>
            </a:rPr>
            <a:t> </a:t>
          </a:r>
          <a:r>
            <a:rPr lang="en-US" sz="1800" dirty="0" err="1">
              <a:latin typeface="Franklin Gothic Medium Cond" panose="020B0606030402020204" pitchFamily="34" charset="0"/>
            </a:rPr>
            <a:t>Sangam</a:t>
          </a:r>
          <a:r>
            <a:rPr lang="en-US" sz="1800" dirty="0">
              <a:latin typeface="Franklin Gothic Medium Cond" panose="020B0606030402020204" pitchFamily="34" charset="0"/>
            </a:rPr>
            <a:t>-I</a:t>
          </a:r>
          <a:br>
            <a:rPr lang="en-US" sz="1800" dirty="0">
              <a:latin typeface="Franklin Gothic Medium Cond" panose="020B0606030402020204" pitchFamily="34" charset="0"/>
            </a:rPr>
          </a:br>
          <a:r>
            <a:rPr lang="en-US" sz="1800" dirty="0">
              <a:latin typeface="Franklin Gothic Medium Cond" panose="020B0606030402020204" pitchFamily="34" charset="0"/>
            </a:rPr>
            <a:t>Pune-2015, Jan</a:t>
          </a:r>
          <a:br>
            <a:rPr lang="en-US" sz="1800" dirty="0">
              <a:latin typeface="Franklin Gothic Medium Cond" panose="020B0606030402020204" pitchFamily="34" charset="0"/>
            </a:rPr>
          </a:br>
          <a:r>
            <a:rPr lang="en-US" sz="1800" dirty="0">
              <a:latin typeface="Franklin Gothic Medium Cond" panose="020B0606030402020204" pitchFamily="34" charset="0"/>
            </a:rPr>
            <a:t>BBB</a:t>
          </a:r>
        </a:p>
      </dgm:t>
    </dgm:pt>
    <dgm:pt modelId="{4761F2E4-CCEC-49FE-8109-B9CA19F59D74}" type="parTrans" cxnId="{E45D16D1-F9CC-41BF-B3D7-B358FD8668A2}">
      <dgm:prSet/>
      <dgm:spPr/>
      <dgm:t>
        <a:bodyPr/>
        <a:lstStyle/>
        <a:p>
          <a:endParaRPr lang="en-US"/>
        </a:p>
      </dgm:t>
    </dgm:pt>
    <dgm:pt modelId="{F5ADDA89-0C00-4D0F-90CF-301371A7F532}" type="sibTrans" cxnId="{E45D16D1-F9CC-41BF-B3D7-B358FD8668A2}">
      <dgm:prSet/>
      <dgm:spPr/>
      <dgm:t>
        <a:bodyPr/>
        <a:lstStyle/>
        <a:p>
          <a:endParaRPr lang="en-US"/>
        </a:p>
      </dgm:t>
    </dgm:pt>
    <dgm:pt modelId="{A47048AA-993B-41E1-82F1-0F305083E1C4}" type="pres">
      <dgm:prSet presAssocID="{6DB57AF1-1B8E-41BB-AF78-EA1A49452EE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571505-ED31-4665-B62C-1883E16506EE}" type="pres">
      <dgm:prSet presAssocID="{BE00048E-7DD4-42F0-8B27-C62A343CBB03}" presName="compNode" presStyleCnt="0"/>
      <dgm:spPr/>
    </dgm:pt>
    <dgm:pt modelId="{ECB26195-544F-41BC-9326-7A1B81D22CCB}" type="pres">
      <dgm:prSet presAssocID="{BE00048E-7DD4-42F0-8B27-C62A343CBB03}" presName="pictRect" presStyleLbl="node1" presStyleIdx="0" presStyleCnt="4" custScaleX="8149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D90AADA-BA5D-4485-B09B-69173B100818}" type="pres">
      <dgm:prSet presAssocID="{BE00048E-7DD4-42F0-8B27-C62A343CBB03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51DB31-BE5C-41C5-B0DC-B7A39B5EA792}" type="pres">
      <dgm:prSet presAssocID="{8DF790B6-F237-41A4-9008-CDA9616AF23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5367789-8A50-4CA7-B4FD-E3AED360A89A}" type="pres">
      <dgm:prSet presAssocID="{C3F6668D-E4D4-44D1-A190-1281B61C7FF3}" presName="compNode" presStyleCnt="0"/>
      <dgm:spPr/>
    </dgm:pt>
    <dgm:pt modelId="{788B84E0-97EA-4CDB-B2F7-07BABC2B3D1C}" type="pres">
      <dgm:prSet presAssocID="{C3F6668D-E4D4-44D1-A190-1281B61C7FF3}" presName="pictRect" presStyleLbl="nod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B54C8D-6E28-43AF-9146-3420BFD12EA3}" type="pres">
      <dgm:prSet presAssocID="{C3F6668D-E4D4-44D1-A190-1281B61C7FF3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16DB00-119F-42B1-8DA1-0083A1410C66}" type="pres">
      <dgm:prSet presAssocID="{F5ADDA89-0C00-4D0F-90CF-301371A7F53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0522866-70D0-485C-B92A-2DAA27BB20CC}" type="pres">
      <dgm:prSet presAssocID="{80C01EBA-3638-4175-9702-7D7B397F82DA}" presName="compNode" presStyleCnt="0"/>
      <dgm:spPr/>
    </dgm:pt>
    <dgm:pt modelId="{2DF9189B-EDCE-40BD-B78A-92EFC56A8978}" type="pres">
      <dgm:prSet presAssocID="{80C01EBA-3638-4175-9702-7D7B397F82DA}" presName="pictRect" presStyleLbl="nod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BB1038C-051C-4F5F-8D4A-0EAA18B65EEE}" type="pres">
      <dgm:prSet presAssocID="{80C01EBA-3638-4175-9702-7D7B397F82DA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95F80F-31F9-42DA-801E-551370AB371B}" type="pres">
      <dgm:prSet presAssocID="{68A66B31-A921-4AB2-89D7-9E46FC20464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0E2EC12-FAD7-44BB-8F87-326AF85F15E0}" type="pres">
      <dgm:prSet presAssocID="{03881D29-4A77-46A7-B0A3-7199E5E0AB70}" presName="compNode" presStyleCnt="0"/>
      <dgm:spPr/>
    </dgm:pt>
    <dgm:pt modelId="{2EE13359-12E4-4A10-9C5F-4A3B819F4B8E}" type="pres">
      <dgm:prSet presAssocID="{03881D29-4A77-46A7-B0A3-7199E5E0AB70}" presName="pictRect" presStyleLbl="node1" presStyleIdx="3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54C6B42-C748-456E-B3DB-FADB167A3BC0}" type="pres">
      <dgm:prSet presAssocID="{03881D29-4A77-46A7-B0A3-7199E5E0AB70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5D16D1-F9CC-41BF-B3D7-B358FD8668A2}" srcId="{6DB57AF1-1B8E-41BB-AF78-EA1A49452EEF}" destId="{C3F6668D-E4D4-44D1-A190-1281B61C7FF3}" srcOrd="1" destOrd="0" parTransId="{4761F2E4-CCEC-49FE-8109-B9CA19F59D74}" sibTransId="{F5ADDA89-0C00-4D0F-90CF-301371A7F532}"/>
    <dgm:cxn modelId="{2F69B26A-96DB-4926-A94D-E7018891FA25}" type="presOf" srcId="{68A66B31-A921-4AB2-89D7-9E46FC204640}" destId="{4695F80F-31F9-42DA-801E-551370AB371B}" srcOrd="0" destOrd="0" presId="urn:microsoft.com/office/officeart/2005/8/layout/pList1"/>
    <dgm:cxn modelId="{10ABD12D-EC0E-4ABA-998F-2101AE0F1169}" type="presOf" srcId="{C3F6668D-E4D4-44D1-A190-1281B61C7FF3}" destId="{3CB54C8D-6E28-43AF-9146-3420BFD12EA3}" srcOrd="0" destOrd="0" presId="urn:microsoft.com/office/officeart/2005/8/layout/pList1"/>
    <dgm:cxn modelId="{16A91952-661F-411D-9630-9DB6416609BD}" srcId="{6DB57AF1-1B8E-41BB-AF78-EA1A49452EEF}" destId="{BE00048E-7DD4-42F0-8B27-C62A343CBB03}" srcOrd="0" destOrd="0" parTransId="{3546C7B3-7ACD-4A48-8AC3-1DD4F9962435}" sibTransId="{8DF790B6-F237-41A4-9008-CDA9616AF23E}"/>
    <dgm:cxn modelId="{09471A74-C780-4B61-804C-9E77663A6F28}" type="presOf" srcId="{6DB57AF1-1B8E-41BB-AF78-EA1A49452EEF}" destId="{A47048AA-993B-41E1-82F1-0F305083E1C4}" srcOrd="0" destOrd="0" presId="urn:microsoft.com/office/officeart/2005/8/layout/pList1"/>
    <dgm:cxn modelId="{DC5E0E39-C49B-4C40-8D01-05DC750A1CC0}" type="presOf" srcId="{8DF790B6-F237-41A4-9008-CDA9616AF23E}" destId="{0C51DB31-BE5C-41C5-B0DC-B7A39B5EA792}" srcOrd="0" destOrd="0" presId="urn:microsoft.com/office/officeart/2005/8/layout/pList1"/>
    <dgm:cxn modelId="{4FF7F23F-D5CD-4F82-B0B3-82111514B22D}" type="presOf" srcId="{80C01EBA-3638-4175-9702-7D7B397F82DA}" destId="{7BB1038C-051C-4F5F-8D4A-0EAA18B65EEE}" srcOrd="0" destOrd="0" presId="urn:microsoft.com/office/officeart/2005/8/layout/pList1"/>
    <dgm:cxn modelId="{907E28EA-A682-4D60-9177-68BA5F1F6DDF}" srcId="{6DB57AF1-1B8E-41BB-AF78-EA1A49452EEF}" destId="{80C01EBA-3638-4175-9702-7D7B397F82DA}" srcOrd="2" destOrd="0" parTransId="{F8A9DD01-798D-4717-8BA3-9E5829C121DF}" sibTransId="{68A66B31-A921-4AB2-89D7-9E46FC204640}"/>
    <dgm:cxn modelId="{EF9CC197-7A99-4503-9BF1-EE2C7412E867}" type="presOf" srcId="{03881D29-4A77-46A7-B0A3-7199E5E0AB70}" destId="{454C6B42-C748-456E-B3DB-FADB167A3BC0}" srcOrd="0" destOrd="0" presId="urn:microsoft.com/office/officeart/2005/8/layout/pList1"/>
    <dgm:cxn modelId="{B0F1E1C2-7128-49D6-BF14-BEFD01DB50C1}" type="presOf" srcId="{F5ADDA89-0C00-4D0F-90CF-301371A7F532}" destId="{5716DB00-119F-42B1-8DA1-0083A1410C66}" srcOrd="0" destOrd="0" presId="urn:microsoft.com/office/officeart/2005/8/layout/pList1"/>
    <dgm:cxn modelId="{47E8E503-177E-4FD2-8AF2-127C558220BD}" type="presOf" srcId="{BE00048E-7DD4-42F0-8B27-C62A343CBB03}" destId="{8D90AADA-BA5D-4485-B09B-69173B100818}" srcOrd="0" destOrd="0" presId="urn:microsoft.com/office/officeart/2005/8/layout/pList1"/>
    <dgm:cxn modelId="{8ACDC041-CE13-4144-8AA1-2422AEFF4B4F}" srcId="{6DB57AF1-1B8E-41BB-AF78-EA1A49452EEF}" destId="{03881D29-4A77-46A7-B0A3-7199E5E0AB70}" srcOrd="3" destOrd="0" parTransId="{37488F20-7071-42A5-B96B-2247166392A2}" sibTransId="{38FA78D9-73D9-400E-B9CB-C2893FE8E8D5}"/>
    <dgm:cxn modelId="{7AE9846A-B44E-456A-A818-A2E89AE81B82}" type="presParOf" srcId="{A47048AA-993B-41E1-82F1-0F305083E1C4}" destId="{18571505-ED31-4665-B62C-1883E16506EE}" srcOrd="0" destOrd="0" presId="urn:microsoft.com/office/officeart/2005/8/layout/pList1"/>
    <dgm:cxn modelId="{F27997C3-6334-402B-B458-DD685E9CC56A}" type="presParOf" srcId="{18571505-ED31-4665-B62C-1883E16506EE}" destId="{ECB26195-544F-41BC-9326-7A1B81D22CCB}" srcOrd="0" destOrd="0" presId="urn:microsoft.com/office/officeart/2005/8/layout/pList1"/>
    <dgm:cxn modelId="{703D2B55-96FF-4A27-B45D-C99201FB8414}" type="presParOf" srcId="{18571505-ED31-4665-B62C-1883E16506EE}" destId="{8D90AADA-BA5D-4485-B09B-69173B100818}" srcOrd="1" destOrd="0" presId="urn:microsoft.com/office/officeart/2005/8/layout/pList1"/>
    <dgm:cxn modelId="{CF37E005-382F-4735-A7A9-F788C84ADB24}" type="presParOf" srcId="{A47048AA-993B-41E1-82F1-0F305083E1C4}" destId="{0C51DB31-BE5C-41C5-B0DC-B7A39B5EA792}" srcOrd="1" destOrd="0" presId="urn:microsoft.com/office/officeart/2005/8/layout/pList1"/>
    <dgm:cxn modelId="{ABD827BB-D148-4884-9474-453DD0C8E41F}" type="presParOf" srcId="{A47048AA-993B-41E1-82F1-0F305083E1C4}" destId="{75367789-8A50-4CA7-B4FD-E3AED360A89A}" srcOrd="2" destOrd="0" presId="urn:microsoft.com/office/officeart/2005/8/layout/pList1"/>
    <dgm:cxn modelId="{FF9C0718-745E-4EDD-8807-E74EB6ABDAAC}" type="presParOf" srcId="{75367789-8A50-4CA7-B4FD-E3AED360A89A}" destId="{788B84E0-97EA-4CDB-B2F7-07BABC2B3D1C}" srcOrd="0" destOrd="0" presId="urn:microsoft.com/office/officeart/2005/8/layout/pList1"/>
    <dgm:cxn modelId="{909B213D-999D-4E61-A34A-940CA628FE43}" type="presParOf" srcId="{75367789-8A50-4CA7-B4FD-E3AED360A89A}" destId="{3CB54C8D-6E28-43AF-9146-3420BFD12EA3}" srcOrd="1" destOrd="0" presId="urn:microsoft.com/office/officeart/2005/8/layout/pList1"/>
    <dgm:cxn modelId="{07B2CD09-28DA-4DDC-8F2A-1A757E613B01}" type="presParOf" srcId="{A47048AA-993B-41E1-82F1-0F305083E1C4}" destId="{5716DB00-119F-42B1-8DA1-0083A1410C66}" srcOrd="3" destOrd="0" presId="urn:microsoft.com/office/officeart/2005/8/layout/pList1"/>
    <dgm:cxn modelId="{D64FABAA-6225-4E46-BFC4-4A8225E91BCA}" type="presParOf" srcId="{A47048AA-993B-41E1-82F1-0F305083E1C4}" destId="{60522866-70D0-485C-B92A-2DAA27BB20CC}" srcOrd="4" destOrd="0" presId="urn:microsoft.com/office/officeart/2005/8/layout/pList1"/>
    <dgm:cxn modelId="{2BCE6C12-F524-43A0-9004-95FB8423AB50}" type="presParOf" srcId="{60522866-70D0-485C-B92A-2DAA27BB20CC}" destId="{2DF9189B-EDCE-40BD-B78A-92EFC56A8978}" srcOrd="0" destOrd="0" presId="urn:microsoft.com/office/officeart/2005/8/layout/pList1"/>
    <dgm:cxn modelId="{CA3CF896-F9EB-40A4-864B-4C7AA149D351}" type="presParOf" srcId="{60522866-70D0-485C-B92A-2DAA27BB20CC}" destId="{7BB1038C-051C-4F5F-8D4A-0EAA18B65EEE}" srcOrd="1" destOrd="0" presId="urn:microsoft.com/office/officeart/2005/8/layout/pList1"/>
    <dgm:cxn modelId="{858E161D-3537-4991-8D81-7A8B5DD96CBA}" type="presParOf" srcId="{A47048AA-993B-41E1-82F1-0F305083E1C4}" destId="{4695F80F-31F9-42DA-801E-551370AB371B}" srcOrd="5" destOrd="0" presId="urn:microsoft.com/office/officeart/2005/8/layout/pList1"/>
    <dgm:cxn modelId="{8B81B512-B52C-4CFC-B209-245F71214406}" type="presParOf" srcId="{A47048AA-993B-41E1-82F1-0F305083E1C4}" destId="{30E2EC12-FAD7-44BB-8F87-326AF85F15E0}" srcOrd="6" destOrd="0" presId="urn:microsoft.com/office/officeart/2005/8/layout/pList1"/>
    <dgm:cxn modelId="{151FFE27-6D3B-49DF-94C6-353262997C42}" type="presParOf" srcId="{30E2EC12-FAD7-44BB-8F87-326AF85F15E0}" destId="{2EE13359-12E4-4A10-9C5F-4A3B819F4B8E}" srcOrd="0" destOrd="0" presId="urn:microsoft.com/office/officeart/2005/8/layout/pList1"/>
    <dgm:cxn modelId="{DA4999D3-D64A-4DBE-8BB8-64843D4367EA}" type="presParOf" srcId="{30E2EC12-FAD7-44BB-8F87-326AF85F15E0}" destId="{454C6B42-C748-456E-B3DB-FADB167A3BC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F762854-1A82-4DB7-902E-9E037C77BBCB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FBA418-1369-4F1A-A2E2-BEBF34ABC10A}">
      <dgm:prSet phldrT="[Text]"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Appointments- CMD </a:t>
          </a:r>
          <a:r>
            <a:rPr lang="en-US" sz="1800" dirty="0" err="1">
              <a:latin typeface="Franklin Gothic Medium Cond" panose="020B0606030402020204" pitchFamily="34" charset="0"/>
            </a:rPr>
            <a:t>bifur</a:t>
          </a:r>
          <a:r>
            <a:rPr lang="en-US" sz="1800" dirty="0">
              <a:latin typeface="Franklin Gothic Medium Cond" panose="020B0606030402020204" pitchFamily="34" charset="0"/>
            </a:rPr>
            <a:t>.</a:t>
          </a:r>
        </a:p>
      </dgm:t>
    </dgm:pt>
    <dgm:pt modelId="{6E986E7D-1DFC-4EDA-8D9C-D5E202F16447}" type="parTrans" cxnId="{2F6D1F22-C2D2-44F7-9FDD-420C0CDAF51C}">
      <dgm:prSet/>
      <dgm:spPr/>
      <dgm:t>
        <a:bodyPr/>
        <a:lstStyle/>
        <a:p>
          <a:endParaRPr lang="en-US"/>
        </a:p>
      </dgm:t>
    </dgm:pt>
    <dgm:pt modelId="{FAA1B812-600C-49E7-B496-B7B0608DA1E4}" type="sibTrans" cxnId="{2F6D1F22-C2D2-44F7-9FDD-420C0CDAF51C}">
      <dgm:prSet/>
      <dgm:spPr/>
      <dgm:t>
        <a:bodyPr/>
        <a:lstStyle/>
        <a:p>
          <a:endParaRPr lang="en-US"/>
        </a:p>
      </dgm:t>
    </dgm:pt>
    <dgm:pt modelId="{14935128-48F6-410A-991B-D2762E879457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Bank Board </a:t>
          </a:r>
          <a:r>
            <a:rPr lang="en-US" sz="1800" dirty="0" smtClean="0">
              <a:latin typeface="Franklin Gothic Medium Cond" panose="020B0606030402020204" pitchFamily="34" charset="0"/>
            </a:rPr>
            <a:t>Bureau (BBB)</a:t>
          </a:r>
          <a:endParaRPr lang="en-US" sz="1800" dirty="0">
            <a:latin typeface="Franklin Gothic Medium Cond" panose="020B0606030402020204" pitchFamily="34" charset="0"/>
          </a:endParaRPr>
        </a:p>
      </dgm:t>
    </dgm:pt>
    <dgm:pt modelId="{10ACF769-6429-47F9-A69C-607552FD6A6E}" type="parTrans" cxnId="{6E116D5B-E25B-49B0-9AC4-96D5D76E870B}">
      <dgm:prSet/>
      <dgm:spPr/>
      <dgm:t>
        <a:bodyPr/>
        <a:lstStyle/>
        <a:p>
          <a:endParaRPr lang="en-US"/>
        </a:p>
      </dgm:t>
    </dgm:pt>
    <dgm:pt modelId="{34A411C6-CA40-419A-9E03-3B71227359E5}" type="sibTrans" cxnId="{6E116D5B-E25B-49B0-9AC4-96D5D76E870B}">
      <dgm:prSet/>
      <dgm:spPr/>
      <dgm:t>
        <a:bodyPr/>
        <a:lstStyle/>
        <a:p>
          <a:endParaRPr lang="en-US"/>
        </a:p>
      </dgm:t>
    </dgm:pt>
    <dgm:pt modelId="{51264CE8-EF17-40D0-B654-A22D4652DE93}">
      <dgm:prSet custT="1"/>
      <dgm:spPr/>
      <dgm:t>
        <a:bodyPr/>
        <a:lstStyle/>
        <a:p>
          <a:r>
            <a:rPr lang="en-US" sz="1800" dirty="0" smtClean="0">
              <a:latin typeface="Franklin Gothic Medium Cond" panose="020B0606030402020204" pitchFamily="34" charset="0"/>
            </a:rPr>
            <a:t>Capitalization (70kcr)</a:t>
          </a:r>
          <a:endParaRPr lang="en-US" sz="1800" dirty="0">
            <a:latin typeface="Franklin Gothic Medium Cond" panose="020B0606030402020204" pitchFamily="34" charset="0"/>
          </a:endParaRPr>
        </a:p>
      </dgm:t>
    </dgm:pt>
    <dgm:pt modelId="{86F2BAC1-7201-4D63-9C7F-45D00487A410}" type="parTrans" cxnId="{4EF9C4FE-714A-44E9-AB29-EA7C4BA78E3B}">
      <dgm:prSet/>
      <dgm:spPr/>
      <dgm:t>
        <a:bodyPr/>
        <a:lstStyle/>
        <a:p>
          <a:endParaRPr lang="en-US"/>
        </a:p>
      </dgm:t>
    </dgm:pt>
    <dgm:pt modelId="{934406F7-EC82-4917-8625-8A97054CCE0F}" type="sibTrans" cxnId="{4EF9C4FE-714A-44E9-AB29-EA7C4BA78E3B}">
      <dgm:prSet/>
      <dgm:spPr/>
      <dgm:t>
        <a:bodyPr/>
        <a:lstStyle/>
        <a:p>
          <a:endParaRPr lang="en-US"/>
        </a:p>
      </dgm:t>
    </dgm:pt>
    <dgm:pt modelId="{92937EC5-F93F-4866-8C6B-101C0FC61371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Empowerment</a:t>
          </a:r>
        </a:p>
      </dgm:t>
    </dgm:pt>
    <dgm:pt modelId="{3E53A8BE-63A2-4099-98DD-D368E3D39858}" type="parTrans" cxnId="{C7388846-EC46-4BCC-9416-21375508A875}">
      <dgm:prSet/>
      <dgm:spPr/>
      <dgm:t>
        <a:bodyPr/>
        <a:lstStyle/>
        <a:p>
          <a:endParaRPr lang="en-US"/>
        </a:p>
      </dgm:t>
    </dgm:pt>
    <dgm:pt modelId="{193A2817-C071-4090-850D-A757C9804619}" type="sibTrans" cxnId="{C7388846-EC46-4BCC-9416-21375508A875}">
      <dgm:prSet/>
      <dgm:spPr/>
      <dgm:t>
        <a:bodyPr/>
        <a:lstStyle/>
        <a:p>
          <a:endParaRPr lang="en-US"/>
        </a:p>
      </dgm:t>
    </dgm:pt>
    <dgm:pt modelId="{AC9BBA21-4938-462F-B431-F6003D199CE3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Framework of Accountability</a:t>
          </a:r>
        </a:p>
      </dgm:t>
    </dgm:pt>
    <dgm:pt modelId="{47A0A02D-4C9D-4C14-BBBE-86225942342A}" type="parTrans" cxnId="{B4B5F785-CF16-4A53-972D-E0EFBF33C52A}">
      <dgm:prSet/>
      <dgm:spPr/>
      <dgm:t>
        <a:bodyPr/>
        <a:lstStyle/>
        <a:p>
          <a:endParaRPr lang="en-US"/>
        </a:p>
      </dgm:t>
    </dgm:pt>
    <dgm:pt modelId="{C3124C09-ADD6-4C6A-AD71-FE359DC83A71}" type="sibTrans" cxnId="{B4B5F785-CF16-4A53-972D-E0EFBF33C52A}">
      <dgm:prSet/>
      <dgm:spPr/>
      <dgm:t>
        <a:bodyPr/>
        <a:lstStyle/>
        <a:p>
          <a:endParaRPr lang="en-US"/>
        </a:p>
      </dgm:t>
    </dgm:pt>
    <dgm:pt modelId="{97F57E82-C354-46C4-87F4-038D116EF49A}">
      <dgm:prSet custT="1"/>
      <dgm:spPr/>
      <dgm:t>
        <a:bodyPr/>
        <a:lstStyle/>
        <a:p>
          <a:r>
            <a:rPr lang="en-US" sz="1800" dirty="0">
              <a:latin typeface="Franklin Gothic Medium Cond" panose="020B0606030402020204" pitchFamily="34" charset="0"/>
            </a:rPr>
            <a:t>Governance Reforms</a:t>
          </a:r>
        </a:p>
      </dgm:t>
    </dgm:pt>
    <dgm:pt modelId="{BF2E003F-9DA9-4C4E-AB1B-8704145FFD71}" type="parTrans" cxnId="{F194D3DE-AFEB-41C6-920B-6216EECA62FD}">
      <dgm:prSet/>
      <dgm:spPr/>
      <dgm:t>
        <a:bodyPr/>
        <a:lstStyle/>
        <a:p>
          <a:endParaRPr lang="en-US"/>
        </a:p>
      </dgm:t>
    </dgm:pt>
    <dgm:pt modelId="{C688A026-6EA9-4E73-87DA-0E5AD1EF1C01}" type="sibTrans" cxnId="{F194D3DE-AFEB-41C6-920B-6216EECA62FD}">
      <dgm:prSet/>
      <dgm:spPr/>
      <dgm:t>
        <a:bodyPr/>
        <a:lstStyle/>
        <a:p>
          <a:endParaRPr lang="en-US"/>
        </a:p>
      </dgm:t>
    </dgm:pt>
    <dgm:pt modelId="{444B4D88-484E-4A27-AE7F-AAFDBBC7DB80}" type="pres">
      <dgm:prSet presAssocID="{EF762854-1A82-4DB7-902E-9E037C77BBC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D12DEC-9075-40C0-98B4-C9F604B3A38B}" type="pres">
      <dgm:prSet presAssocID="{1DFBA418-1369-4F1A-A2E2-BEBF34ABC10A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D302D-9FAF-46AD-B74F-06C3C5D5DC18}" type="pres">
      <dgm:prSet presAssocID="{FAA1B812-600C-49E7-B496-B7B0608DA1E4}" presName="spacer" presStyleCnt="0"/>
      <dgm:spPr/>
    </dgm:pt>
    <dgm:pt modelId="{FC569D1C-74C9-4B94-B0FC-D398A13CA962}" type="pres">
      <dgm:prSet presAssocID="{14935128-48F6-410A-991B-D2762E879457}" presName="parentText" presStyleLbl="node1" presStyleIdx="1" presStyleCnt="6" custLinFactX="48341" custLinFactY="-1581" custLinFactNeighborX="10000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362C8-C5A3-4AD5-85D5-DE59A586BDC3}" type="pres">
      <dgm:prSet presAssocID="{34A411C6-CA40-419A-9E03-3B71227359E5}" presName="spacer" presStyleCnt="0"/>
      <dgm:spPr/>
    </dgm:pt>
    <dgm:pt modelId="{EF76FBBF-9C66-4912-90C8-A3A850FD4F15}" type="pres">
      <dgm:prSet presAssocID="{51264CE8-EF17-40D0-B654-A22D4652DE93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E2BCE2-5B2B-4D1F-B0EE-AABB7069DB8F}" type="pres">
      <dgm:prSet presAssocID="{934406F7-EC82-4917-8625-8A97054CCE0F}" presName="spacer" presStyleCnt="0"/>
      <dgm:spPr/>
    </dgm:pt>
    <dgm:pt modelId="{0FF3D88D-F606-428E-A28B-14282D415EBD}" type="pres">
      <dgm:prSet presAssocID="{92937EC5-F93F-4866-8C6B-101C0FC61371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2AED4-A876-4EFE-BEC1-DC0C346CC73D}" type="pres">
      <dgm:prSet presAssocID="{193A2817-C071-4090-850D-A757C9804619}" presName="spacer" presStyleCnt="0"/>
      <dgm:spPr/>
    </dgm:pt>
    <dgm:pt modelId="{E8FDA957-5289-4241-BDD6-65FFD212777F}" type="pres">
      <dgm:prSet presAssocID="{AC9BBA21-4938-462F-B431-F6003D199CE3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594E1-9C7D-41CE-9D22-30F55463E4DD}" type="pres">
      <dgm:prSet presAssocID="{C3124C09-ADD6-4C6A-AD71-FE359DC83A71}" presName="spacer" presStyleCnt="0"/>
      <dgm:spPr/>
    </dgm:pt>
    <dgm:pt modelId="{D0942EA6-D2EF-4CA1-B497-7E7B29F6E957}" type="pres">
      <dgm:prSet presAssocID="{97F57E82-C354-46C4-87F4-038D116EF49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116D5B-E25B-49B0-9AC4-96D5D76E870B}" srcId="{EF762854-1A82-4DB7-902E-9E037C77BBCB}" destId="{14935128-48F6-410A-991B-D2762E879457}" srcOrd="1" destOrd="0" parTransId="{10ACF769-6429-47F9-A69C-607552FD6A6E}" sibTransId="{34A411C6-CA40-419A-9E03-3B71227359E5}"/>
    <dgm:cxn modelId="{F194D3DE-AFEB-41C6-920B-6216EECA62FD}" srcId="{EF762854-1A82-4DB7-902E-9E037C77BBCB}" destId="{97F57E82-C354-46C4-87F4-038D116EF49A}" srcOrd="5" destOrd="0" parTransId="{BF2E003F-9DA9-4C4E-AB1B-8704145FFD71}" sibTransId="{C688A026-6EA9-4E73-87DA-0E5AD1EF1C01}"/>
    <dgm:cxn modelId="{7BA6A8EE-D664-4AEE-BDF1-FE9BA36D15C5}" type="presOf" srcId="{AC9BBA21-4938-462F-B431-F6003D199CE3}" destId="{E8FDA957-5289-4241-BDD6-65FFD212777F}" srcOrd="0" destOrd="0" presId="urn:microsoft.com/office/officeart/2005/8/layout/vList2"/>
    <dgm:cxn modelId="{D4FBFDB3-84E7-4BC2-8EA9-701053AB5F6E}" type="presOf" srcId="{51264CE8-EF17-40D0-B654-A22D4652DE93}" destId="{EF76FBBF-9C66-4912-90C8-A3A850FD4F15}" srcOrd="0" destOrd="0" presId="urn:microsoft.com/office/officeart/2005/8/layout/vList2"/>
    <dgm:cxn modelId="{DC9D159D-CBA0-474A-BC44-7FED648AAABF}" type="presOf" srcId="{1DFBA418-1369-4F1A-A2E2-BEBF34ABC10A}" destId="{FDD12DEC-9075-40C0-98B4-C9F604B3A38B}" srcOrd="0" destOrd="0" presId="urn:microsoft.com/office/officeart/2005/8/layout/vList2"/>
    <dgm:cxn modelId="{EADF6F0F-8AAE-4CC3-BEF3-274EF8E6554C}" type="presOf" srcId="{97F57E82-C354-46C4-87F4-038D116EF49A}" destId="{D0942EA6-D2EF-4CA1-B497-7E7B29F6E957}" srcOrd="0" destOrd="0" presId="urn:microsoft.com/office/officeart/2005/8/layout/vList2"/>
    <dgm:cxn modelId="{7E314948-869B-4D54-AFF6-E2C4E8AA488F}" type="presOf" srcId="{EF762854-1A82-4DB7-902E-9E037C77BBCB}" destId="{444B4D88-484E-4A27-AE7F-AAFDBBC7DB80}" srcOrd="0" destOrd="0" presId="urn:microsoft.com/office/officeart/2005/8/layout/vList2"/>
    <dgm:cxn modelId="{D5CC0563-89EB-44F9-9739-433AB25EEC7F}" type="presOf" srcId="{14935128-48F6-410A-991B-D2762E879457}" destId="{FC569D1C-74C9-4B94-B0FC-D398A13CA962}" srcOrd="0" destOrd="0" presId="urn:microsoft.com/office/officeart/2005/8/layout/vList2"/>
    <dgm:cxn modelId="{4EF9C4FE-714A-44E9-AB29-EA7C4BA78E3B}" srcId="{EF762854-1A82-4DB7-902E-9E037C77BBCB}" destId="{51264CE8-EF17-40D0-B654-A22D4652DE93}" srcOrd="2" destOrd="0" parTransId="{86F2BAC1-7201-4D63-9C7F-45D00487A410}" sibTransId="{934406F7-EC82-4917-8625-8A97054CCE0F}"/>
    <dgm:cxn modelId="{C7388846-EC46-4BCC-9416-21375508A875}" srcId="{EF762854-1A82-4DB7-902E-9E037C77BBCB}" destId="{92937EC5-F93F-4866-8C6B-101C0FC61371}" srcOrd="3" destOrd="0" parTransId="{3E53A8BE-63A2-4099-98DD-D368E3D39858}" sibTransId="{193A2817-C071-4090-850D-A757C9804619}"/>
    <dgm:cxn modelId="{966BF524-871B-49F1-9CDB-3F3001F5305A}" type="presOf" srcId="{92937EC5-F93F-4866-8C6B-101C0FC61371}" destId="{0FF3D88D-F606-428E-A28B-14282D415EBD}" srcOrd="0" destOrd="0" presId="urn:microsoft.com/office/officeart/2005/8/layout/vList2"/>
    <dgm:cxn modelId="{2F6D1F22-C2D2-44F7-9FDD-420C0CDAF51C}" srcId="{EF762854-1A82-4DB7-902E-9E037C77BBCB}" destId="{1DFBA418-1369-4F1A-A2E2-BEBF34ABC10A}" srcOrd="0" destOrd="0" parTransId="{6E986E7D-1DFC-4EDA-8D9C-D5E202F16447}" sibTransId="{FAA1B812-600C-49E7-B496-B7B0608DA1E4}"/>
    <dgm:cxn modelId="{B4B5F785-CF16-4A53-972D-E0EFBF33C52A}" srcId="{EF762854-1A82-4DB7-902E-9E037C77BBCB}" destId="{AC9BBA21-4938-462F-B431-F6003D199CE3}" srcOrd="4" destOrd="0" parTransId="{47A0A02D-4C9D-4C14-BBBE-86225942342A}" sibTransId="{C3124C09-ADD6-4C6A-AD71-FE359DC83A71}"/>
    <dgm:cxn modelId="{9F0871A6-0345-423A-8090-4355989E9FA6}" type="presParOf" srcId="{444B4D88-484E-4A27-AE7F-AAFDBBC7DB80}" destId="{FDD12DEC-9075-40C0-98B4-C9F604B3A38B}" srcOrd="0" destOrd="0" presId="urn:microsoft.com/office/officeart/2005/8/layout/vList2"/>
    <dgm:cxn modelId="{398F8525-52A6-462A-B516-F54A51994676}" type="presParOf" srcId="{444B4D88-484E-4A27-AE7F-AAFDBBC7DB80}" destId="{B86D302D-9FAF-46AD-B74F-06C3C5D5DC18}" srcOrd="1" destOrd="0" presId="urn:microsoft.com/office/officeart/2005/8/layout/vList2"/>
    <dgm:cxn modelId="{1BB98369-554D-44C3-8E89-BCE31DAC5055}" type="presParOf" srcId="{444B4D88-484E-4A27-AE7F-AAFDBBC7DB80}" destId="{FC569D1C-74C9-4B94-B0FC-D398A13CA962}" srcOrd="2" destOrd="0" presId="urn:microsoft.com/office/officeart/2005/8/layout/vList2"/>
    <dgm:cxn modelId="{A6E82399-1FC8-4177-94E0-3B8B26CD35AE}" type="presParOf" srcId="{444B4D88-484E-4A27-AE7F-AAFDBBC7DB80}" destId="{7B1362C8-C5A3-4AD5-85D5-DE59A586BDC3}" srcOrd="3" destOrd="0" presId="urn:microsoft.com/office/officeart/2005/8/layout/vList2"/>
    <dgm:cxn modelId="{F2AFC417-15AC-4E37-851A-5879990181E5}" type="presParOf" srcId="{444B4D88-484E-4A27-AE7F-AAFDBBC7DB80}" destId="{EF76FBBF-9C66-4912-90C8-A3A850FD4F15}" srcOrd="4" destOrd="0" presId="urn:microsoft.com/office/officeart/2005/8/layout/vList2"/>
    <dgm:cxn modelId="{BBDD4C90-16CE-451B-8E21-777A662A7BF9}" type="presParOf" srcId="{444B4D88-484E-4A27-AE7F-AAFDBBC7DB80}" destId="{FCE2BCE2-5B2B-4D1F-B0EE-AABB7069DB8F}" srcOrd="5" destOrd="0" presId="urn:microsoft.com/office/officeart/2005/8/layout/vList2"/>
    <dgm:cxn modelId="{D1252945-868F-42B8-8E51-3FA19F43B320}" type="presParOf" srcId="{444B4D88-484E-4A27-AE7F-AAFDBBC7DB80}" destId="{0FF3D88D-F606-428E-A28B-14282D415EBD}" srcOrd="6" destOrd="0" presId="urn:microsoft.com/office/officeart/2005/8/layout/vList2"/>
    <dgm:cxn modelId="{607018BC-D103-47B1-85FA-834D0711AFE6}" type="presParOf" srcId="{444B4D88-484E-4A27-AE7F-AAFDBBC7DB80}" destId="{2292AED4-A876-4EFE-BEC1-DC0C346CC73D}" srcOrd="7" destOrd="0" presId="urn:microsoft.com/office/officeart/2005/8/layout/vList2"/>
    <dgm:cxn modelId="{2487D956-7386-4393-971A-2A7D217DA56D}" type="presParOf" srcId="{444B4D88-484E-4A27-AE7F-AAFDBBC7DB80}" destId="{E8FDA957-5289-4241-BDD6-65FFD212777F}" srcOrd="8" destOrd="0" presId="urn:microsoft.com/office/officeart/2005/8/layout/vList2"/>
    <dgm:cxn modelId="{9A703ECD-AC31-4D91-936F-6CEC5D915AFB}" type="presParOf" srcId="{444B4D88-484E-4A27-AE7F-AAFDBBC7DB80}" destId="{2C2594E1-9C7D-41CE-9D22-30F55463E4DD}" srcOrd="9" destOrd="0" presId="urn:microsoft.com/office/officeart/2005/8/layout/vList2"/>
    <dgm:cxn modelId="{4324AE74-A8CE-4F6B-A3A0-5BB02F5A390D}" type="presParOf" srcId="{444B4D88-484E-4A27-AE7F-AAFDBBC7DB80}" destId="{D0942EA6-D2EF-4CA1-B497-7E7B29F6E95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F762854-1A82-4DB7-902E-9E037C77BBCB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FBA418-1369-4F1A-A2E2-BEBF34ABC10A}">
      <dgm:prSet phldrT="[Text]" custT="1"/>
      <dgm:spPr/>
      <dgm:t>
        <a:bodyPr/>
        <a:lstStyle/>
        <a:p>
          <a:r>
            <a:rPr lang="en-US" sz="1800" dirty="0" smtClean="0">
              <a:latin typeface="Franklin Gothic Medium Cond" panose="020B0606030402020204" pitchFamily="34" charset="0"/>
            </a:rPr>
            <a:t>BMB</a:t>
          </a:r>
          <a:endParaRPr lang="en-US" sz="1800" dirty="0">
            <a:latin typeface="Franklin Gothic Medium Cond" panose="020B0606030402020204" pitchFamily="34" charset="0"/>
          </a:endParaRPr>
        </a:p>
      </dgm:t>
    </dgm:pt>
    <dgm:pt modelId="{6E986E7D-1DFC-4EDA-8D9C-D5E202F16447}" type="parTrans" cxnId="{2F6D1F22-C2D2-44F7-9FDD-420C0CDAF51C}">
      <dgm:prSet/>
      <dgm:spPr/>
      <dgm:t>
        <a:bodyPr/>
        <a:lstStyle/>
        <a:p>
          <a:endParaRPr lang="en-US"/>
        </a:p>
      </dgm:t>
    </dgm:pt>
    <dgm:pt modelId="{FAA1B812-600C-49E7-B496-B7B0608DA1E4}" type="sibTrans" cxnId="{2F6D1F22-C2D2-44F7-9FDD-420C0CDAF51C}">
      <dgm:prSet/>
      <dgm:spPr/>
      <dgm:t>
        <a:bodyPr/>
        <a:lstStyle/>
        <a:p>
          <a:endParaRPr lang="en-US"/>
        </a:p>
      </dgm:t>
    </dgm:pt>
    <dgm:pt modelId="{10D5379B-36D1-43A6-9116-4B2E75A47A28}">
      <dgm:prSet phldrT="[Text]" custT="1"/>
      <dgm:spPr/>
      <dgm:t>
        <a:bodyPr/>
        <a:lstStyle/>
        <a:p>
          <a:r>
            <a:rPr lang="en-US" sz="1800" dirty="0" err="1" smtClean="0">
              <a:latin typeface="Franklin Gothic Medium Cond" panose="020B0606030402020204" pitchFamily="34" charset="0"/>
            </a:rPr>
            <a:t>Asso.Banks</a:t>
          </a:r>
          <a:endParaRPr lang="en-US" sz="1800" dirty="0">
            <a:latin typeface="Franklin Gothic Medium Cond" panose="020B0606030402020204" pitchFamily="34" charset="0"/>
          </a:endParaRPr>
        </a:p>
      </dgm:t>
    </dgm:pt>
    <dgm:pt modelId="{8AF43CE8-8965-4B2D-9687-1E33C4C7C92F}" type="parTrans" cxnId="{CBE40986-206B-4F62-B1E1-52EC265C8989}">
      <dgm:prSet/>
      <dgm:spPr/>
      <dgm:t>
        <a:bodyPr/>
        <a:lstStyle/>
        <a:p>
          <a:endParaRPr lang="en-US"/>
        </a:p>
      </dgm:t>
    </dgm:pt>
    <dgm:pt modelId="{17E3245A-BD17-4AF9-A7BB-30ACF1EC25DF}" type="sibTrans" cxnId="{CBE40986-206B-4F62-B1E1-52EC265C8989}">
      <dgm:prSet/>
      <dgm:spPr/>
      <dgm:t>
        <a:bodyPr/>
        <a:lstStyle/>
        <a:p>
          <a:endParaRPr lang="en-US"/>
        </a:p>
      </dgm:t>
    </dgm:pt>
    <dgm:pt modelId="{8B54654F-47E7-402F-9F01-2EC4CC931594}">
      <dgm:prSet phldrT="[Text]" custT="1"/>
      <dgm:spPr/>
      <dgm:t>
        <a:bodyPr/>
        <a:lstStyle/>
        <a:p>
          <a:r>
            <a:rPr lang="en-US" sz="1800" dirty="0" smtClean="0">
              <a:latin typeface="Franklin Gothic Medium Cond" panose="020B0606030402020204" pitchFamily="34" charset="0"/>
            </a:rPr>
            <a:t>IDBI</a:t>
          </a:r>
          <a:endParaRPr lang="en-US" sz="1800" dirty="0">
            <a:latin typeface="Franklin Gothic Medium Cond" panose="020B0606030402020204" pitchFamily="34" charset="0"/>
          </a:endParaRPr>
        </a:p>
      </dgm:t>
    </dgm:pt>
    <dgm:pt modelId="{98D26CCA-B391-42E2-A743-8945CFB8CBC3}" type="parTrans" cxnId="{E2D02950-ACF5-4346-8B6B-875A3F4C11CE}">
      <dgm:prSet/>
      <dgm:spPr/>
      <dgm:t>
        <a:bodyPr/>
        <a:lstStyle/>
        <a:p>
          <a:endParaRPr lang="en-US"/>
        </a:p>
      </dgm:t>
    </dgm:pt>
    <dgm:pt modelId="{F8012F3C-F77D-4AC1-9D52-B2CB5A5C8DEC}" type="sibTrans" cxnId="{E2D02950-ACF5-4346-8B6B-875A3F4C11CE}">
      <dgm:prSet/>
      <dgm:spPr/>
      <dgm:t>
        <a:bodyPr/>
        <a:lstStyle/>
        <a:p>
          <a:endParaRPr lang="en-US"/>
        </a:p>
      </dgm:t>
    </dgm:pt>
    <dgm:pt modelId="{444B4D88-484E-4A27-AE7F-AAFDBBC7DB80}" type="pres">
      <dgm:prSet presAssocID="{EF762854-1A82-4DB7-902E-9E037C77BBC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D12DEC-9075-40C0-98B4-C9F604B3A38B}" type="pres">
      <dgm:prSet presAssocID="{1DFBA418-1369-4F1A-A2E2-BEBF34ABC10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D302D-9FAF-46AD-B74F-06C3C5D5DC18}" type="pres">
      <dgm:prSet presAssocID="{FAA1B812-600C-49E7-B496-B7B0608DA1E4}" presName="spacer" presStyleCnt="0"/>
      <dgm:spPr/>
    </dgm:pt>
    <dgm:pt modelId="{449F7670-C6E4-4F43-9E26-874D226627B1}" type="pres">
      <dgm:prSet presAssocID="{10D5379B-36D1-43A6-9116-4B2E75A47A2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CFB11C-30F5-4CAD-9CAC-65E4C4911079}" type="pres">
      <dgm:prSet presAssocID="{17E3245A-BD17-4AF9-A7BB-30ACF1EC25DF}" presName="spacer" presStyleCnt="0"/>
      <dgm:spPr/>
    </dgm:pt>
    <dgm:pt modelId="{8D77E331-9EED-4375-8DDD-74DF3D037535}" type="pres">
      <dgm:prSet presAssocID="{8B54654F-47E7-402F-9F01-2EC4CC93159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314948-869B-4D54-AFF6-E2C4E8AA488F}" type="presOf" srcId="{EF762854-1A82-4DB7-902E-9E037C77BBCB}" destId="{444B4D88-484E-4A27-AE7F-AAFDBBC7DB80}" srcOrd="0" destOrd="0" presId="urn:microsoft.com/office/officeart/2005/8/layout/vList2"/>
    <dgm:cxn modelId="{2F6D1F22-C2D2-44F7-9FDD-420C0CDAF51C}" srcId="{EF762854-1A82-4DB7-902E-9E037C77BBCB}" destId="{1DFBA418-1369-4F1A-A2E2-BEBF34ABC10A}" srcOrd="0" destOrd="0" parTransId="{6E986E7D-1DFC-4EDA-8D9C-D5E202F16447}" sibTransId="{FAA1B812-600C-49E7-B496-B7B0608DA1E4}"/>
    <dgm:cxn modelId="{CBE40986-206B-4F62-B1E1-52EC265C8989}" srcId="{EF762854-1A82-4DB7-902E-9E037C77BBCB}" destId="{10D5379B-36D1-43A6-9116-4B2E75A47A28}" srcOrd="1" destOrd="0" parTransId="{8AF43CE8-8965-4B2D-9687-1E33C4C7C92F}" sibTransId="{17E3245A-BD17-4AF9-A7BB-30ACF1EC25DF}"/>
    <dgm:cxn modelId="{E2D02950-ACF5-4346-8B6B-875A3F4C11CE}" srcId="{EF762854-1A82-4DB7-902E-9E037C77BBCB}" destId="{8B54654F-47E7-402F-9F01-2EC4CC931594}" srcOrd="2" destOrd="0" parTransId="{98D26CCA-B391-42E2-A743-8945CFB8CBC3}" sibTransId="{F8012F3C-F77D-4AC1-9D52-B2CB5A5C8DEC}"/>
    <dgm:cxn modelId="{9C4DF499-78FF-4D96-B750-BBA3E327C888}" type="presOf" srcId="{10D5379B-36D1-43A6-9116-4B2E75A47A28}" destId="{449F7670-C6E4-4F43-9E26-874D226627B1}" srcOrd="0" destOrd="0" presId="urn:microsoft.com/office/officeart/2005/8/layout/vList2"/>
    <dgm:cxn modelId="{DC9D159D-CBA0-474A-BC44-7FED648AAABF}" type="presOf" srcId="{1DFBA418-1369-4F1A-A2E2-BEBF34ABC10A}" destId="{FDD12DEC-9075-40C0-98B4-C9F604B3A38B}" srcOrd="0" destOrd="0" presId="urn:microsoft.com/office/officeart/2005/8/layout/vList2"/>
    <dgm:cxn modelId="{2404DE21-DF7C-40F3-A499-84903C51ABEF}" type="presOf" srcId="{8B54654F-47E7-402F-9F01-2EC4CC931594}" destId="{8D77E331-9EED-4375-8DDD-74DF3D037535}" srcOrd="0" destOrd="0" presId="urn:microsoft.com/office/officeart/2005/8/layout/vList2"/>
    <dgm:cxn modelId="{9F0871A6-0345-423A-8090-4355989E9FA6}" type="presParOf" srcId="{444B4D88-484E-4A27-AE7F-AAFDBBC7DB80}" destId="{FDD12DEC-9075-40C0-98B4-C9F604B3A38B}" srcOrd="0" destOrd="0" presId="urn:microsoft.com/office/officeart/2005/8/layout/vList2"/>
    <dgm:cxn modelId="{41A42989-01AF-4090-B34B-3758345F6DC3}" type="presParOf" srcId="{444B4D88-484E-4A27-AE7F-AAFDBBC7DB80}" destId="{B86D302D-9FAF-46AD-B74F-06C3C5D5DC18}" srcOrd="1" destOrd="0" presId="urn:microsoft.com/office/officeart/2005/8/layout/vList2"/>
    <dgm:cxn modelId="{22EA25CC-0047-4FA3-A233-E0AA10DF6079}" type="presParOf" srcId="{444B4D88-484E-4A27-AE7F-AAFDBBC7DB80}" destId="{449F7670-C6E4-4F43-9E26-874D226627B1}" srcOrd="2" destOrd="0" presId="urn:microsoft.com/office/officeart/2005/8/layout/vList2"/>
    <dgm:cxn modelId="{72C7FE7D-39F8-4816-A4B7-2A5E1A7B2DC7}" type="presParOf" srcId="{444B4D88-484E-4A27-AE7F-AAFDBBC7DB80}" destId="{81CFB11C-30F5-4CAD-9CAC-65E4C4911079}" srcOrd="3" destOrd="0" presId="urn:microsoft.com/office/officeart/2005/8/layout/vList2"/>
    <dgm:cxn modelId="{A7586F43-74F2-429D-829B-830DD6D04132}" type="presParOf" srcId="{444B4D88-484E-4A27-AE7F-AAFDBBC7DB80}" destId="{8D77E331-9EED-4375-8DDD-74DF3D03753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1C9FF9F-5228-442E-8B19-AC38F52F0B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B279EF-2958-4A98-8275-89543673656A}">
      <dgm:prSet/>
      <dgm:spPr/>
      <dgm:t>
        <a:bodyPr/>
        <a:lstStyle/>
        <a:p>
          <a:r>
            <a:rPr lang="en-US" dirty="0"/>
            <a:t>Survey-2015 (4R)</a:t>
          </a:r>
        </a:p>
      </dgm:t>
    </dgm:pt>
    <dgm:pt modelId="{D6BD005F-3C79-4A27-A68F-91465036BA13}" type="parTrans" cxnId="{8ECD9BB4-B582-4D4A-B11E-F2DEA9F5E2E6}">
      <dgm:prSet/>
      <dgm:spPr/>
      <dgm:t>
        <a:bodyPr/>
        <a:lstStyle/>
        <a:p>
          <a:endParaRPr lang="en-US"/>
        </a:p>
      </dgm:t>
    </dgm:pt>
    <dgm:pt modelId="{64AD51DF-E55D-4C3E-AC36-865A2EBB8610}" type="sibTrans" cxnId="{8ECD9BB4-B582-4D4A-B11E-F2DEA9F5E2E6}">
      <dgm:prSet/>
      <dgm:spPr/>
      <dgm:t>
        <a:bodyPr/>
        <a:lstStyle/>
        <a:p>
          <a:endParaRPr lang="en-US"/>
        </a:p>
      </dgm:t>
    </dgm:pt>
    <dgm:pt modelId="{48F845B3-33EF-490E-8DA5-3D969BE61F7F}">
      <dgm:prSet/>
      <dgm:spPr/>
      <dgm:t>
        <a:bodyPr/>
        <a:lstStyle/>
        <a:p>
          <a:r>
            <a:rPr lang="en-US" dirty="0"/>
            <a:t>Resolution</a:t>
          </a:r>
        </a:p>
      </dgm:t>
    </dgm:pt>
    <dgm:pt modelId="{28ADECEC-1941-4C75-B858-AD2918E79A7E}" type="parTrans" cxnId="{2A6176AC-ABF8-4EAB-AA86-C0F72B3778D4}">
      <dgm:prSet/>
      <dgm:spPr/>
      <dgm:t>
        <a:bodyPr/>
        <a:lstStyle/>
        <a:p>
          <a:endParaRPr lang="en-US"/>
        </a:p>
      </dgm:t>
    </dgm:pt>
    <dgm:pt modelId="{F891CDEA-A80C-41C4-B041-57D1C14BDB86}" type="sibTrans" cxnId="{2A6176AC-ABF8-4EAB-AA86-C0F72B3778D4}">
      <dgm:prSet/>
      <dgm:spPr/>
      <dgm:t>
        <a:bodyPr/>
        <a:lstStyle/>
        <a:p>
          <a:endParaRPr lang="en-US"/>
        </a:p>
      </dgm:t>
    </dgm:pt>
    <dgm:pt modelId="{A217B141-367E-41CC-9627-8E0AE7E8C58D}">
      <dgm:prSet/>
      <dgm:spPr/>
      <dgm:t>
        <a:bodyPr/>
        <a:lstStyle/>
        <a:p>
          <a:r>
            <a:rPr lang="en-US" dirty="0"/>
            <a:t>Reform</a:t>
          </a:r>
        </a:p>
      </dgm:t>
    </dgm:pt>
    <dgm:pt modelId="{8966ED46-0475-4591-88EB-764F3F9A707D}" type="parTrans" cxnId="{ACA9C047-9C75-472F-9FA3-02CCBEC954A0}">
      <dgm:prSet/>
      <dgm:spPr/>
      <dgm:t>
        <a:bodyPr/>
        <a:lstStyle/>
        <a:p>
          <a:endParaRPr lang="en-US"/>
        </a:p>
      </dgm:t>
    </dgm:pt>
    <dgm:pt modelId="{1ADCE114-56A0-4279-A7EF-AF5E3FE78D7F}" type="sibTrans" cxnId="{ACA9C047-9C75-472F-9FA3-02CCBEC954A0}">
      <dgm:prSet/>
      <dgm:spPr/>
      <dgm:t>
        <a:bodyPr/>
        <a:lstStyle/>
        <a:p>
          <a:endParaRPr lang="en-US"/>
        </a:p>
      </dgm:t>
    </dgm:pt>
    <dgm:pt modelId="{32EADBEE-758B-4BFE-9806-0E0E264687F1}">
      <dgm:prSet/>
      <dgm:spPr/>
      <dgm:t>
        <a:bodyPr/>
        <a:lstStyle/>
        <a:p>
          <a:r>
            <a:rPr lang="en-US" dirty="0"/>
            <a:t>Diversify</a:t>
          </a:r>
        </a:p>
      </dgm:t>
    </dgm:pt>
    <dgm:pt modelId="{18C1EDBB-1124-46EE-9F84-C775CA0D1A33}" type="parTrans" cxnId="{D01B1D20-AE65-4974-AA9C-E3DCE7F2D1EE}">
      <dgm:prSet/>
      <dgm:spPr/>
      <dgm:t>
        <a:bodyPr/>
        <a:lstStyle/>
        <a:p>
          <a:endParaRPr lang="en-US"/>
        </a:p>
      </dgm:t>
    </dgm:pt>
    <dgm:pt modelId="{4FE6C16C-F343-4B18-BC7B-89EF053A1FF3}" type="sibTrans" cxnId="{D01B1D20-AE65-4974-AA9C-E3DCE7F2D1EE}">
      <dgm:prSet/>
      <dgm:spPr/>
      <dgm:t>
        <a:bodyPr/>
        <a:lstStyle/>
        <a:p>
          <a:endParaRPr lang="en-US"/>
        </a:p>
      </dgm:t>
    </dgm:pt>
    <dgm:pt modelId="{EBB185C7-765F-4041-B259-D15B4CA9E583}">
      <dgm:prSet/>
      <dgm:spPr/>
      <dgm:t>
        <a:bodyPr/>
        <a:lstStyle/>
        <a:p>
          <a:r>
            <a:rPr lang="en-US" dirty="0"/>
            <a:t>Recognition</a:t>
          </a:r>
        </a:p>
      </dgm:t>
    </dgm:pt>
    <dgm:pt modelId="{BB38AD68-0112-4CC2-9525-3E934DC6E3D4}" type="parTrans" cxnId="{528EF264-CFC8-4ED8-A67F-8AC3DBDC13EC}">
      <dgm:prSet/>
      <dgm:spPr/>
      <dgm:t>
        <a:bodyPr/>
        <a:lstStyle/>
        <a:p>
          <a:endParaRPr lang="en-US"/>
        </a:p>
      </dgm:t>
    </dgm:pt>
    <dgm:pt modelId="{4A4115A3-470F-4F40-B1E7-32DE545A7486}" type="sibTrans" cxnId="{528EF264-CFC8-4ED8-A67F-8AC3DBDC13EC}">
      <dgm:prSet/>
      <dgm:spPr/>
      <dgm:t>
        <a:bodyPr/>
        <a:lstStyle/>
        <a:p>
          <a:endParaRPr lang="en-US"/>
        </a:p>
      </dgm:t>
    </dgm:pt>
    <dgm:pt modelId="{5D3148A7-9E21-4BCE-8950-24FF40AAF036}">
      <dgm:prSet/>
      <dgm:spPr/>
      <dgm:t>
        <a:bodyPr/>
        <a:lstStyle/>
        <a:p>
          <a:r>
            <a:rPr lang="en-US" dirty="0"/>
            <a:t>Survey-2014 (4D)</a:t>
          </a:r>
        </a:p>
      </dgm:t>
    </dgm:pt>
    <dgm:pt modelId="{468A4240-4F86-4A39-B073-AAE7235B1864}" type="parTrans" cxnId="{5255767D-D833-47E8-8354-154BED814B1C}">
      <dgm:prSet/>
      <dgm:spPr/>
      <dgm:t>
        <a:bodyPr/>
        <a:lstStyle/>
        <a:p>
          <a:endParaRPr lang="en-US"/>
        </a:p>
      </dgm:t>
    </dgm:pt>
    <dgm:pt modelId="{32380061-31C4-46B0-BB40-8F23F35CC894}" type="sibTrans" cxnId="{5255767D-D833-47E8-8354-154BED814B1C}">
      <dgm:prSet/>
      <dgm:spPr/>
      <dgm:t>
        <a:bodyPr/>
        <a:lstStyle/>
        <a:p>
          <a:endParaRPr lang="en-US"/>
        </a:p>
      </dgm:t>
    </dgm:pt>
    <dgm:pt modelId="{7CFBA3C2-5D8F-4FBA-8791-3D2D7DD25F54}">
      <dgm:prSet/>
      <dgm:spPr/>
      <dgm:t>
        <a:bodyPr/>
        <a:lstStyle/>
        <a:p>
          <a:r>
            <a:rPr lang="en-US" dirty="0"/>
            <a:t>Recapitalize</a:t>
          </a:r>
        </a:p>
      </dgm:t>
    </dgm:pt>
    <dgm:pt modelId="{5EE0BD75-D8A2-4A91-9E05-A5FCC4B739E6}" type="parTrans" cxnId="{74CAC2EE-8E0E-409F-A3EF-7F9B4888CEDA}">
      <dgm:prSet/>
      <dgm:spPr/>
      <dgm:t>
        <a:bodyPr/>
        <a:lstStyle/>
        <a:p>
          <a:endParaRPr lang="en-US"/>
        </a:p>
      </dgm:t>
    </dgm:pt>
    <dgm:pt modelId="{17DBA1A5-D216-446C-8589-4E16C409CE67}" type="sibTrans" cxnId="{74CAC2EE-8E0E-409F-A3EF-7F9B4888CEDA}">
      <dgm:prSet/>
      <dgm:spPr/>
      <dgm:t>
        <a:bodyPr/>
        <a:lstStyle/>
        <a:p>
          <a:endParaRPr lang="en-US"/>
        </a:p>
      </dgm:t>
    </dgm:pt>
    <dgm:pt modelId="{D384A2DD-5FAA-4D1A-BF96-EC431D37C5CF}">
      <dgm:prSet/>
      <dgm:spPr/>
      <dgm:t>
        <a:bodyPr/>
        <a:lstStyle/>
        <a:p>
          <a:r>
            <a:rPr lang="en-US" dirty="0"/>
            <a:t>Disinter</a:t>
          </a:r>
        </a:p>
      </dgm:t>
    </dgm:pt>
    <dgm:pt modelId="{8FE97B09-480D-411D-B163-AAD22862AE65}" type="parTrans" cxnId="{05CBAFAF-EBEA-4035-B3A9-989B149752FE}">
      <dgm:prSet/>
      <dgm:spPr/>
      <dgm:t>
        <a:bodyPr/>
        <a:lstStyle/>
        <a:p>
          <a:endParaRPr lang="en-US"/>
        </a:p>
      </dgm:t>
    </dgm:pt>
    <dgm:pt modelId="{85683C7F-9345-4037-83C7-E0626C14867D}" type="sibTrans" cxnId="{05CBAFAF-EBEA-4035-B3A9-989B149752FE}">
      <dgm:prSet/>
      <dgm:spPr/>
      <dgm:t>
        <a:bodyPr/>
        <a:lstStyle/>
        <a:p>
          <a:endParaRPr lang="en-US"/>
        </a:p>
      </dgm:t>
    </dgm:pt>
    <dgm:pt modelId="{DD811B23-2DB4-45BB-A035-90D03342AF30}">
      <dgm:prSet/>
      <dgm:spPr/>
      <dgm:t>
        <a:bodyPr/>
        <a:lstStyle/>
        <a:p>
          <a:r>
            <a:rPr lang="en-US" dirty="0"/>
            <a:t>Differentiate</a:t>
          </a:r>
        </a:p>
      </dgm:t>
    </dgm:pt>
    <dgm:pt modelId="{A7567648-2F0B-44AE-A150-FC1454966073}" type="parTrans" cxnId="{F61BBDFD-16BF-42A9-9FD2-9E9E34F72C59}">
      <dgm:prSet/>
      <dgm:spPr/>
      <dgm:t>
        <a:bodyPr/>
        <a:lstStyle/>
        <a:p>
          <a:endParaRPr lang="en-US"/>
        </a:p>
      </dgm:t>
    </dgm:pt>
    <dgm:pt modelId="{A0840FBC-73A9-4FAB-9CEA-DF26E6D4964F}" type="sibTrans" cxnId="{F61BBDFD-16BF-42A9-9FD2-9E9E34F72C59}">
      <dgm:prSet/>
      <dgm:spPr/>
      <dgm:t>
        <a:bodyPr/>
        <a:lstStyle/>
        <a:p>
          <a:endParaRPr lang="en-US"/>
        </a:p>
      </dgm:t>
    </dgm:pt>
    <dgm:pt modelId="{07171BBD-D00C-47D9-AEF2-B8C5BA7C2596}">
      <dgm:prSet/>
      <dgm:spPr/>
      <dgm:t>
        <a:bodyPr/>
        <a:lstStyle/>
        <a:p>
          <a:r>
            <a:rPr lang="en-US" dirty="0"/>
            <a:t>Deregulate</a:t>
          </a:r>
        </a:p>
      </dgm:t>
    </dgm:pt>
    <dgm:pt modelId="{CDAB9852-368B-4DB5-A639-31824D348A93}" type="parTrans" cxnId="{4EB86855-9D00-43F7-AEA8-7D17D4F04261}">
      <dgm:prSet/>
      <dgm:spPr/>
      <dgm:t>
        <a:bodyPr/>
        <a:lstStyle/>
        <a:p>
          <a:endParaRPr lang="en-US"/>
        </a:p>
      </dgm:t>
    </dgm:pt>
    <dgm:pt modelId="{66AB590F-DF82-47BC-AAA1-07FF21FF4CF5}" type="sibTrans" cxnId="{4EB86855-9D00-43F7-AEA8-7D17D4F04261}">
      <dgm:prSet/>
      <dgm:spPr/>
      <dgm:t>
        <a:bodyPr/>
        <a:lstStyle/>
        <a:p>
          <a:endParaRPr lang="en-US"/>
        </a:p>
      </dgm:t>
    </dgm:pt>
    <dgm:pt modelId="{28937214-1FC3-44AD-B5E2-DEF42ADC6599}" type="pres">
      <dgm:prSet presAssocID="{C1C9FF9F-5228-442E-8B19-AC38F52F0BC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4A3C1-0EA8-4007-AE79-3A4D184F0EF4}" type="pres">
      <dgm:prSet presAssocID="{C7B279EF-2958-4A98-8275-89543673656A}" presName="composite" presStyleCnt="0"/>
      <dgm:spPr/>
    </dgm:pt>
    <dgm:pt modelId="{3FD59730-7153-450B-9FB1-63BFEC8D1BA6}" type="pres">
      <dgm:prSet presAssocID="{C7B279EF-2958-4A98-8275-89543673656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379848-E9C5-4225-9409-B2C281049034}" type="pres">
      <dgm:prSet presAssocID="{C7B279EF-2958-4A98-8275-89543673656A}" presName="desTx" presStyleLbl="alignAccFollowNode1" presStyleIdx="0" presStyleCnt="2" custScaleY="1242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281EF-9B12-41A7-854D-C7816921E553}" type="pres">
      <dgm:prSet presAssocID="{64AD51DF-E55D-4C3E-AC36-865A2EBB8610}" presName="space" presStyleCnt="0"/>
      <dgm:spPr/>
    </dgm:pt>
    <dgm:pt modelId="{DF5C711F-69B0-4B5A-88E1-3DA777A5C279}" type="pres">
      <dgm:prSet presAssocID="{5D3148A7-9E21-4BCE-8950-24FF40AAF036}" presName="composite" presStyleCnt="0"/>
      <dgm:spPr/>
    </dgm:pt>
    <dgm:pt modelId="{B857A4FC-34F4-4A66-8E42-28AC4A7BEE07}" type="pres">
      <dgm:prSet presAssocID="{5D3148A7-9E21-4BCE-8950-24FF40AAF03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28C9A0-C167-4FE1-9E2E-2D16AFCB4BAE}" type="pres">
      <dgm:prSet presAssocID="{5D3148A7-9E21-4BCE-8950-24FF40AAF03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8EF264-CFC8-4ED8-A67F-8AC3DBDC13EC}" srcId="{C7B279EF-2958-4A98-8275-89543673656A}" destId="{EBB185C7-765F-4041-B259-D15B4CA9E583}" srcOrd="0" destOrd="0" parTransId="{BB38AD68-0112-4CC2-9525-3E934DC6E3D4}" sibTransId="{4A4115A3-470F-4F40-B1E7-32DE545A7486}"/>
    <dgm:cxn modelId="{5255767D-D833-47E8-8354-154BED814B1C}" srcId="{C1C9FF9F-5228-442E-8B19-AC38F52F0BC0}" destId="{5D3148A7-9E21-4BCE-8950-24FF40AAF036}" srcOrd="1" destOrd="0" parTransId="{468A4240-4F86-4A39-B073-AAE7235B1864}" sibTransId="{32380061-31C4-46B0-BB40-8F23F35CC894}"/>
    <dgm:cxn modelId="{D01B1D20-AE65-4974-AA9C-E3DCE7F2D1EE}" srcId="{5D3148A7-9E21-4BCE-8950-24FF40AAF036}" destId="{32EADBEE-758B-4BFE-9806-0E0E264687F1}" srcOrd="2" destOrd="0" parTransId="{18C1EDBB-1124-46EE-9F84-C775CA0D1A33}" sibTransId="{4FE6C16C-F343-4B18-BC7B-89EF053A1FF3}"/>
    <dgm:cxn modelId="{CF165119-4B81-4D7C-B459-CF536B2C632C}" type="presOf" srcId="{5D3148A7-9E21-4BCE-8950-24FF40AAF036}" destId="{B857A4FC-34F4-4A66-8E42-28AC4A7BEE07}" srcOrd="0" destOrd="0" presId="urn:microsoft.com/office/officeart/2005/8/layout/hList1"/>
    <dgm:cxn modelId="{ACA9C047-9C75-472F-9FA3-02CCBEC954A0}" srcId="{C7B279EF-2958-4A98-8275-89543673656A}" destId="{A217B141-367E-41CC-9627-8E0AE7E8C58D}" srcOrd="3" destOrd="0" parTransId="{8966ED46-0475-4591-88EB-764F3F9A707D}" sibTransId="{1ADCE114-56A0-4279-A7EF-AF5E3FE78D7F}"/>
    <dgm:cxn modelId="{DDAB0782-EBB6-4540-AB1A-A3E71786AFB7}" type="presOf" srcId="{A217B141-367E-41CC-9627-8E0AE7E8C58D}" destId="{37379848-E9C5-4225-9409-B2C281049034}" srcOrd="0" destOrd="3" presId="urn:microsoft.com/office/officeart/2005/8/layout/hList1"/>
    <dgm:cxn modelId="{3BE34977-83A7-4FAB-BC5B-23C8AB2A02BA}" type="presOf" srcId="{C7B279EF-2958-4A98-8275-89543673656A}" destId="{3FD59730-7153-450B-9FB1-63BFEC8D1BA6}" srcOrd="0" destOrd="0" presId="urn:microsoft.com/office/officeart/2005/8/layout/hList1"/>
    <dgm:cxn modelId="{8ECD9BB4-B582-4D4A-B11E-F2DEA9F5E2E6}" srcId="{C1C9FF9F-5228-442E-8B19-AC38F52F0BC0}" destId="{C7B279EF-2958-4A98-8275-89543673656A}" srcOrd="0" destOrd="0" parTransId="{D6BD005F-3C79-4A27-A68F-91465036BA13}" sibTransId="{64AD51DF-E55D-4C3E-AC36-865A2EBB8610}"/>
    <dgm:cxn modelId="{CBB3DFDC-5269-4E29-83E5-532E6949DFD8}" type="presOf" srcId="{EBB185C7-765F-4041-B259-D15B4CA9E583}" destId="{37379848-E9C5-4225-9409-B2C281049034}" srcOrd="0" destOrd="0" presId="urn:microsoft.com/office/officeart/2005/8/layout/hList1"/>
    <dgm:cxn modelId="{4C9A1ED1-B077-4028-AD71-33DCCE6FFE58}" type="presOf" srcId="{07171BBD-D00C-47D9-AEF2-B8C5BA7C2596}" destId="{B328C9A0-C167-4FE1-9E2E-2D16AFCB4BAE}" srcOrd="0" destOrd="3" presId="urn:microsoft.com/office/officeart/2005/8/layout/hList1"/>
    <dgm:cxn modelId="{7E330417-1DC8-4440-A9AC-4B46AB840112}" type="presOf" srcId="{7CFBA3C2-5D8F-4FBA-8791-3D2D7DD25F54}" destId="{37379848-E9C5-4225-9409-B2C281049034}" srcOrd="0" destOrd="2" presId="urn:microsoft.com/office/officeart/2005/8/layout/hList1"/>
    <dgm:cxn modelId="{2A6176AC-ABF8-4EAB-AA86-C0F72B3778D4}" srcId="{C7B279EF-2958-4A98-8275-89543673656A}" destId="{48F845B3-33EF-490E-8DA5-3D969BE61F7F}" srcOrd="1" destOrd="0" parTransId="{28ADECEC-1941-4C75-B858-AD2918E79A7E}" sibTransId="{F891CDEA-A80C-41C4-B041-57D1C14BDB86}"/>
    <dgm:cxn modelId="{74CAC2EE-8E0E-409F-A3EF-7F9B4888CEDA}" srcId="{C7B279EF-2958-4A98-8275-89543673656A}" destId="{7CFBA3C2-5D8F-4FBA-8791-3D2D7DD25F54}" srcOrd="2" destOrd="0" parTransId="{5EE0BD75-D8A2-4A91-9E05-A5FCC4B739E6}" sibTransId="{17DBA1A5-D216-446C-8589-4E16C409CE67}"/>
    <dgm:cxn modelId="{4EB86855-9D00-43F7-AEA8-7D17D4F04261}" srcId="{5D3148A7-9E21-4BCE-8950-24FF40AAF036}" destId="{07171BBD-D00C-47D9-AEF2-B8C5BA7C2596}" srcOrd="3" destOrd="0" parTransId="{CDAB9852-368B-4DB5-A639-31824D348A93}" sibTransId="{66AB590F-DF82-47BC-AAA1-07FF21FF4CF5}"/>
    <dgm:cxn modelId="{973C54B5-EAFF-450C-A1C3-62DBE7A1754C}" type="presOf" srcId="{C1C9FF9F-5228-442E-8B19-AC38F52F0BC0}" destId="{28937214-1FC3-44AD-B5E2-DEF42ADC6599}" srcOrd="0" destOrd="0" presId="urn:microsoft.com/office/officeart/2005/8/layout/hList1"/>
    <dgm:cxn modelId="{F61BBDFD-16BF-42A9-9FD2-9E9E34F72C59}" srcId="{5D3148A7-9E21-4BCE-8950-24FF40AAF036}" destId="{DD811B23-2DB4-45BB-A035-90D03342AF30}" srcOrd="1" destOrd="0" parTransId="{A7567648-2F0B-44AE-A150-FC1454966073}" sibTransId="{A0840FBC-73A9-4FAB-9CEA-DF26E6D4964F}"/>
    <dgm:cxn modelId="{91FF42B3-FB0A-4BE1-A532-F23F7144C3DB}" type="presOf" srcId="{32EADBEE-758B-4BFE-9806-0E0E264687F1}" destId="{B328C9A0-C167-4FE1-9E2E-2D16AFCB4BAE}" srcOrd="0" destOrd="2" presId="urn:microsoft.com/office/officeart/2005/8/layout/hList1"/>
    <dgm:cxn modelId="{1A93FAC7-63AC-4B71-87BC-A3446097F09F}" type="presOf" srcId="{D384A2DD-5FAA-4D1A-BF96-EC431D37C5CF}" destId="{B328C9A0-C167-4FE1-9E2E-2D16AFCB4BAE}" srcOrd="0" destOrd="0" presId="urn:microsoft.com/office/officeart/2005/8/layout/hList1"/>
    <dgm:cxn modelId="{C3B14B5C-2D4C-4134-BB0E-D2527A7B8515}" type="presOf" srcId="{48F845B3-33EF-490E-8DA5-3D969BE61F7F}" destId="{37379848-E9C5-4225-9409-B2C281049034}" srcOrd="0" destOrd="1" presId="urn:microsoft.com/office/officeart/2005/8/layout/hList1"/>
    <dgm:cxn modelId="{05CBAFAF-EBEA-4035-B3A9-989B149752FE}" srcId="{5D3148A7-9E21-4BCE-8950-24FF40AAF036}" destId="{D384A2DD-5FAA-4D1A-BF96-EC431D37C5CF}" srcOrd="0" destOrd="0" parTransId="{8FE97B09-480D-411D-B163-AAD22862AE65}" sibTransId="{85683C7F-9345-4037-83C7-E0626C14867D}"/>
    <dgm:cxn modelId="{2F9DEA28-CA88-4085-9F53-2AE489BF7534}" type="presOf" srcId="{DD811B23-2DB4-45BB-A035-90D03342AF30}" destId="{B328C9A0-C167-4FE1-9E2E-2D16AFCB4BAE}" srcOrd="0" destOrd="1" presId="urn:microsoft.com/office/officeart/2005/8/layout/hList1"/>
    <dgm:cxn modelId="{DF097210-3D48-4C00-9428-44E34B58B2EC}" type="presParOf" srcId="{28937214-1FC3-44AD-B5E2-DEF42ADC6599}" destId="{2FE4A3C1-0EA8-4007-AE79-3A4D184F0EF4}" srcOrd="0" destOrd="0" presId="urn:microsoft.com/office/officeart/2005/8/layout/hList1"/>
    <dgm:cxn modelId="{A92EF4C6-6793-45D7-A716-7CD1F606130F}" type="presParOf" srcId="{2FE4A3C1-0EA8-4007-AE79-3A4D184F0EF4}" destId="{3FD59730-7153-450B-9FB1-63BFEC8D1BA6}" srcOrd="0" destOrd="0" presId="urn:microsoft.com/office/officeart/2005/8/layout/hList1"/>
    <dgm:cxn modelId="{656FA4F6-AA56-46BB-93B6-CEF03F772032}" type="presParOf" srcId="{2FE4A3C1-0EA8-4007-AE79-3A4D184F0EF4}" destId="{37379848-E9C5-4225-9409-B2C281049034}" srcOrd="1" destOrd="0" presId="urn:microsoft.com/office/officeart/2005/8/layout/hList1"/>
    <dgm:cxn modelId="{AF5FB3C1-C254-4CEB-989A-521D55D26F45}" type="presParOf" srcId="{28937214-1FC3-44AD-B5E2-DEF42ADC6599}" destId="{E46281EF-9B12-41A7-854D-C7816921E553}" srcOrd="1" destOrd="0" presId="urn:microsoft.com/office/officeart/2005/8/layout/hList1"/>
    <dgm:cxn modelId="{9B597C6D-3CEB-4B54-B1CE-6E857238D114}" type="presParOf" srcId="{28937214-1FC3-44AD-B5E2-DEF42ADC6599}" destId="{DF5C711F-69B0-4B5A-88E1-3DA777A5C279}" srcOrd="2" destOrd="0" presId="urn:microsoft.com/office/officeart/2005/8/layout/hList1"/>
    <dgm:cxn modelId="{8E93E1EC-4B77-448B-A5BB-5026334B5A65}" type="presParOf" srcId="{DF5C711F-69B0-4B5A-88E1-3DA777A5C279}" destId="{B857A4FC-34F4-4A66-8E42-28AC4A7BEE07}" srcOrd="0" destOrd="0" presId="urn:microsoft.com/office/officeart/2005/8/layout/hList1"/>
    <dgm:cxn modelId="{94EFACEA-19A2-4843-BB50-BB1B24EFF285}" type="presParOf" srcId="{DF5C711F-69B0-4B5A-88E1-3DA777A5C279}" destId="{B328C9A0-C167-4FE1-9E2E-2D16AFCB4BA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D03B634-3CD8-4B54-804F-B8720B517628}" type="doc">
      <dgm:prSet loTypeId="urn:microsoft.com/office/officeart/2005/8/layout/defaul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07C8266-BE0D-4AAE-95B2-7CCE4FF9BC84}">
      <dgm:prSet phldrT="[Text]"/>
      <dgm:spPr/>
      <dgm:t>
        <a:bodyPr/>
        <a:lstStyle/>
        <a:p>
          <a:r>
            <a:rPr lang="en-US" dirty="0" smtClean="0"/>
            <a:t>…same themes repeated in </a:t>
          </a:r>
        </a:p>
        <a:p>
          <a:r>
            <a:rPr lang="en-US" dirty="0" smtClean="0"/>
            <a:t>3 surveys that Arvind has written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8880C5-20C2-4826-BF26-40A383D26281}" type="parTrans" cxnId="{8BDBBDFA-5702-411B-B85C-FC18F3536FCE}">
      <dgm:prSet/>
      <dgm:spPr/>
      <dgm:t>
        <a:bodyPr/>
        <a:lstStyle/>
        <a:p>
          <a:endParaRPr lang="en-US"/>
        </a:p>
      </dgm:t>
    </dgm:pt>
    <dgm:pt modelId="{CE875732-7F6D-4E1C-844E-B5D9135610AF}" type="sibTrans" cxnId="{8BDBBDFA-5702-411B-B85C-FC18F3536FCE}">
      <dgm:prSet/>
      <dgm:spPr/>
      <dgm:t>
        <a:bodyPr/>
        <a:lstStyle/>
        <a:p>
          <a:endParaRPr lang="en-US"/>
        </a:p>
      </dgm:t>
    </dgm:pt>
    <dgm:pt modelId="{DE1C765B-F88C-4824-B691-D28F040D942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NPA: 1</a:t>
          </a:r>
          <a:r>
            <a:rPr lang="en-US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survey: “NPA renegotiation commission”, </a:t>
          </a:r>
        </a:p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r>
            <a:rPr lang="en-US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rd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survey “PARA- Bad Bank”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B561A1-4D0D-4CB5-AF5E-5BAA79C36169}" type="parTrans" cxnId="{72EC1DDF-1DEA-4377-B413-66219B434B68}">
      <dgm:prSet/>
      <dgm:spPr/>
      <dgm:t>
        <a:bodyPr/>
        <a:lstStyle/>
        <a:p>
          <a:endParaRPr lang="en-US"/>
        </a:p>
      </dgm:t>
    </dgm:pt>
    <dgm:pt modelId="{905C44BF-FB6F-414C-84D9-A27B060C7399}" type="sibTrans" cxnId="{72EC1DDF-1DEA-4377-B413-66219B434B68}">
      <dgm:prSet/>
      <dgm:spPr/>
      <dgm:t>
        <a:bodyPr/>
        <a:lstStyle/>
        <a:p>
          <a:endParaRPr lang="en-US"/>
        </a:p>
      </dgm:t>
    </dgm:pt>
    <dgm:pt modelId="{FB31F700-CDC5-44E8-AB23-26B1B63D1925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Tax, Labour, Subsidy reform,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8226DED-A7AF-4E89-84AC-2A36D6103249}" type="parTrans" cxnId="{26B57085-7858-4160-8444-7DFBCA5081F3}">
      <dgm:prSet/>
      <dgm:spPr/>
      <dgm:t>
        <a:bodyPr/>
        <a:lstStyle/>
        <a:p>
          <a:endParaRPr lang="en-US"/>
        </a:p>
      </dgm:t>
    </dgm:pt>
    <dgm:pt modelId="{93145563-F544-41B7-A025-2EECABBFF3CE}" type="sibTrans" cxnId="{26B57085-7858-4160-8444-7DFBCA5081F3}">
      <dgm:prSet/>
      <dgm:spPr/>
      <dgm:t>
        <a:bodyPr/>
        <a:lstStyle/>
        <a:p>
          <a:endParaRPr lang="en-US"/>
        </a:p>
      </dgm:t>
    </dgm:pt>
    <dgm:pt modelId="{ED136EC7-9E31-4BD8-8EF3-5962A640B224}" type="pres">
      <dgm:prSet presAssocID="{0D03B634-3CD8-4B54-804F-B8720B51762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76C-E212-4DD3-89E1-AEF1F67EF068}" type="pres">
      <dgm:prSet presAssocID="{407C8266-BE0D-4AAE-95B2-7CCE4FF9BC84}" presName="node" presStyleLbl="node1" presStyleIdx="0" presStyleCnt="3" custScaleY="710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8EDF26-8790-498D-BA94-11C9A56A5F5A}" type="pres">
      <dgm:prSet presAssocID="{CE875732-7F6D-4E1C-844E-B5D9135610AF}" presName="sibTrans" presStyleCnt="0"/>
      <dgm:spPr/>
    </dgm:pt>
    <dgm:pt modelId="{FC2B37FB-D326-4615-BFCC-BE5BDBD44599}" type="pres">
      <dgm:prSet presAssocID="{DE1C765B-F88C-4824-B691-D28F040D942A}" presName="node" presStyleLbl="node1" presStyleIdx="1" presStyleCnt="3" custScaleY="791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F19D7-9ACC-488E-A97C-106E6577D97A}" type="pres">
      <dgm:prSet presAssocID="{905C44BF-FB6F-414C-84D9-A27B060C7399}" presName="sibTrans" presStyleCnt="0"/>
      <dgm:spPr/>
    </dgm:pt>
    <dgm:pt modelId="{EC6FD2F3-3F28-40FA-82AA-9446C3411CE0}" type="pres">
      <dgm:prSet presAssocID="{FB31F700-CDC5-44E8-AB23-26B1B63D1925}" presName="node" presStyleLbl="node1" presStyleIdx="2" presStyleCnt="3" custScaleY="358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ED224F-8540-4183-AF35-00877275C2EA}" type="presOf" srcId="{DE1C765B-F88C-4824-B691-D28F040D942A}" destId="{FC2B37FB-D326-4615-BFCC-BE5BDBD44599}" srcOrd="0" destOrd="0" presId="urn:microsoft.com/office/officeart/2005/8/layout/default"/>
    <dgm:cxn modelId="{F0E18805-CC8E-4C95-93EC-990BFDCF75DC}" type="presOf" srcId="{407C8266-BE0D-4AAE-95B2-7CCE4FF9BC84}" destId="{8046D76C-E212-4DD3-89E1-AEF1F67EF068}" srcOrd="0" destOrd="0" presId="urn:microsoft.com/office/officeart/2005/8/layout/default"/>
    <dgm:cxn modelId="{26B57085-7858-4160-8444-7DFBCA5081F3}" srcId="{0D03B634-3CD8-4B54-804F-B8720B517628}" destId="{FB31F700-CDC5-44E8-AB23-26B1B63D1925}" srcOrd="2" destOrd="0" parTransId="{F8226DED-A7AF-4E89-84AC-2A36D6103249}" sibTransId="{93145563-F544-41B7-A025-2EECABBFF3CE}"/>
    <dgm:cxn modelId="{8BDBBDFA-5702-411B-B85C-FC18F3536FCE}" srcId="{0D03B634-3CD8-4B54-804F-B8720B517628}" destId="{407C8266-BE0D-4AAE-95B2-7CCE4FF9BC84}" srcOrd="0" destOrd="0" parTransId="{008880C5-20C2-4826-BF26-40A383D26281}" sibTransId="{CE875732-7F6D-4E1C-844E-B5D9135610AF}"/>
    <dgm:cxn modelId="{72EC1DDF-1DEA-4377-B413-66219B434B68}" srcId="{0D03B634-3CD8-4B54-804F-B8720B517628}" destId="{DE1C765B-F88C-4824-B691-D28F040D942A}" srcOrd="1" destOrd="0" parTransId="{FCB561A1-4D0D-4CB5-AF5E-5BAA79C36169}" sibTransId="{905C44BF-FB6F-414C-84D9-A27B060C7399}"/>
    <dgm:cxn modelId="{3E9A3B80-8E02-49A5-8102-423E32FCCEFA}" type="presOf" srcId="{FB31F700-CDC5-44E8-AB23-26B1B63D1925}" destId="{EC6FD2F3-3F28-40FA-82AA-9446C3411CE0}" srcOrd="0" destOrd="0" presId="urn:microsoft.com/office/officeart/2005/8/layout/default"/>
    <dgm:cxn modelId="{2C20EB0D-D888-4EF2-9772-FE96B96725BA}" type="presOf" srcId="{0D03B634-3CD8-4B54-804F-B8720B517628}" destId="{ED136EC7-9E31-4BD8-8EF3-5962A640B224}" srcOrd="0" destOrd="0" presId="urn:microsoft.com/office/officeart/2005/8/layout/default"/>
    <dgm:cxn modelId="{E4D77DE8-11BF-40CB-9493-0BAA2FC466CD}" type="presParOf" srcId="{ED136EC7-9E31-4BD8-8EF3-5962A640B224}" destId="{8046D76C-E212-4DD3-89E1-AEF1F67EF068}" srcOrd="0" destOrd="0" presId="urn:microsoft.com/office/officeart/2005/8/layout/default"/>
    <dgm:cxn modelId="{68F2B631-3F5B-425A-BCA6-F9581DEA97BA}" type="presParOf" srcId="{ED136EC7-9E31-4BD8-8EF3-5962A640B224}" destId="{B68EDF26-8790-498D-BA94-11C9A56A5F5A}" srcOrd="1" destOrd="0" presId="urn:microsoft.com/office/officeart/2005/8/layout/default"/>
    <dgm:cxn modelId="{711E50E2-3608-45A9-A2D0-018BCEF86549}" type="presParOf" srcId="{ED136EC7-9E31-4BD8-8EF3-5962A640B224}" destId="{FC2B37FB-D326-4615-BFCC-BE5BDBD44599}" srcOrd="2" destOrd="0" presId="urn:microsoft.com/office/officeart/2005/8/layout/default"/>
    <dgm:cxn modelId="{7CA54885-51A9-4553-BCBD-6047F9DA31E8}" type="presParOf" srcId="{ED136EC7-9E31-4BD8-8EF3-5962A640B224}" destId="{5B1F19D7-9ACC-488E-A97C-106E6577D97A}" srcOrd="3" destOrd="0" presId="urn:microsoft.com/office/officeart/2005/8/layout/default"/>
    <dgm:cxn modelId="{DD3E364B-71CF-4142-977D-519B4B961DCA}" type="presParOf" srcId="{ED136EC7-9E31-4BD8-8EF3-5962A640B224}" destId="{EC6FD2F3-3F28-40FA-82AA-9446C3411CE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83705D3-8FD2-4C42-A1E6-C96B2B668BC3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85930-AFA4-4C77-AA9A-50376D236D6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“BES17” series</a:t>
          </a:r>
          <a:endParaRPr lang="en-US" dirty="0"/>
        </a:p>
      </dgm:t>
    </dgm:pt>
    <dgm:pt modelId="{CE1C3E1F-C02D-4FC6-9B1F-79F8FD325489}" type="parTrans" cxnId="{4EA9E781-1FED-4AFC-A517-5D2FA03208A8}">
      <dgm:prSet/>
      <dgm:spPr/>
      <dgm:t>
        <a:bodyPr/>
        <a:lstStyle/>
        <a:p>
          <a:endParaRPr lang="en-US"/>
        </a:p>
      </dgm:t>
    </dgm:pt>
    <dgm:pt modelId="{5D0AFEF1-437A-4569-B423-FD724EA57B38}" type="sibTrans" cxnId="{4EA9E781-1FED-4AFC-A517-5D2FA03208A8}">
      <dgm:prSet/>
      <dgm:spPr/>
      <dgm:t>
        <a:bodyPr/>
        <a:lstStyle/>
        <a:p>
          <a:endParaRPr lang="en-US"/>
        </a:p>
      </dgm:t>
    </dgm:pt>
    <dgm:pt modelId="{3E78A50C-63B8-41F6-B31B-0159107D4AE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Compress, consolidate old material</a:t>
          </a:r>
          <a:endParaRPr lang="en-US" dirty="0"/>
        </a:p>
      </dgm:t>
    </dgm:pt>
    <dgm:pt modelId="{DBC2F8FB-5888-4797-BA1A-8935A8F32D19}" type="parTrans" cxnId="{D58D0A14-BABE-450A-9329-CE2B52D9C222}">
      <dgm:prSet/>
      <dgm:spPr/>
      <dgm:t>
        <a:bodyPr/>
        <a:lstStyle/>
        <a:p>
          <a:endParaRPr lang="en-US"/>
        </a:p>
      </dgm:t>
    </dgm:pt>
    <dgm:pt modelId="{9058CFEB-C430-40E2-96A2-136223A58CE7}" type="sibTrans" cxnId="{D58D0A14-BABE-450A-9329-CE2B52D9C222}">
      <dgm:prSet/>
      <dgm:spPr/>
      <dgm:t>
        <a:bodyPr/>
        <a:lstStyle/>
        <a:p>
          <a:endParaRPr lang="en-US"/>
        </a:p>
      </dgm:t>
    </dgm:pt>
    <dgm:pt modelId="{58C38038-BA7D-49D9-976F-AB44EEA5859B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Update with new developments</a:t>
          </a:r>
          <a:endParaRPr lang="en-US" dirty="0"/>
        </a:p>
      </dgm:t>
    </dgm:pt>
    <dgm:pt modelId="{89D654A9-393E-45E7-AE7F-E7F972912638}" type="parTrans" cxnId="{E1FE0EDE-726D-450C-86D1-BC044218324A}">
      <dgm:prSet/>
      <dgm:spPr/>
      <dgm:t>
        <a:bodyPr/>
        <a:lstStyle/>
        <a:p>
          <a:endParaRPr lang="en-US"/>
        </a:p>
      </dgm:t>
    </dgm:pt>
    <dgm:pt modelId="{A2AC1914-7A2F-42DB-98FA-BE6EA78CFF41}" type="sibTrans" cxnId="{E1FE0EDE-726D-450C-86D1-BC044218324A}">
      <dgm:prSet/>
      <dgm:spPr/>
      <dgm:t>
        <a:bodyPr/>
        <a:lstStyle/>
        <a:p>
          <a:endParaRPr lang="en-US"/>
        </a:p>
      </dgm:t>
    </dgm:pt>
    <dgm:pt modelId="{17F057AA-757B-480A-8639-4F5CA111EEE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FAST Revision</a:t>
          </a:r>
          <a:endParaRPr lang="en-US" dirty="0"/>
        </a:p>
      </dgm:t>
    </dgm:pt>
    <dgm:pt modelId="{AEEA1185-84B1-472A-BF96-5F09D557EADA}" type="parTrans" cxnId="{0E9D6C9D-892D-46EA-9041-7508BDB3C67D}">
      <dgm:prSet/>
      <dgm:spPr/>
      <dgm:t>
        <a:bodyPr/>
        <a:lstStyle/>
        <a:p>
          <a:endParaRPr lang="en-US"/>
        </a:p>
      </dgm:t>
    </dgm:pt>
    <dgm:pt modelId="{5B60926B-8EE2-4FCC-A10E-8BB0A082DC36}" type="sibTrans" cxnId="{0E9D6C9D-892D-46EA-9041-7508BDB3C67D}">
      <dgm:prSet/>
      <dgm:spPr/>
      <dgm:t>
        <a:bodyPr/>
        <a:lstStyle/>
        <a:p>
          <a:endParaRPr lang="en-US"/>
        </a:p>
      </dgm:t>
    </dgm:pt>
    <dgm:pt modelId="{22994885-247D-426C-BA0F-8011AA60F968}" type="pres">
      <dgm:prSet presAssocID="{083705D3-8FD2-4C42-A1E6-C96B2B668BC3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3A29DCC7-EAB9-44CB-838F-86F2F87E1566}" type="pres">
      <dgm:prSet presAssocID="{083705D3-8FD2-4C42-A1E6-C96B2B668BC3}" presName="arrowNode" presStyleLbl="node1" presStyleIdx="0" presStyleCnt="1"/>
      <dgm:spPr/>
    </dgm:pt>
    <dgm:pt modelId="{1658F702-DB30-4908-B710-4C452C8968DD}" type="pres">
      <dgm:prSet presAssocID="{71985930-AFA4-4C77-AA9A-50376D236D69}" presName="txNode1" presStyleLbl="revTx" presStyleIdx="0" presStyleCnt="4" custLinFactNeighborX="72296" custLinFactNeighborY="26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C766BF-3BF7-4B67-8D27-5D392149F980}" type="pres">
      <dgm:prSet presAssocID="{3E78A50C-63B8-41F6-B31B-0159107D4AE9}" presName="txNode2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EC6094-3699-452C-AE41-460D0DFE0118}" type="pres">
      <dgm:prSet presAssocID="{9058CFEB-C430-40E2-96A2-136223A58CE7}" presName="dotNode2" presStyleCnt="0"/>
      <dgm:spPr/>
    </dgm:pt>
    <dgm:pt modelId="{B7AD4B18-6B47-40CA-9327-3DA37E761831}" type="pres">
      <dgm:prSet presAssocID="{9058CFEB-C430-40E2-96A2-136223A58CE7}" presName="dotRepeatNode" presStyleLbl="fgShp" presStyleIdx="0" presStyleCnt="2"/>
      <dgm:spPr/>
      <dgm:t>
        <a:bodyPr/>
        <a:lstStyle/>
        <a:p>
          <a:endParaRPr lang="en-US"/>
        </a:p>
      </dgm:t>
    </dgm:pt>
    <dgm:pt modelId="{41B5ED10-09AA-4C6A-A8DD-6CAF5D8CA697}" type="pres">
      <dgm:prSet presAssocID="{58C38038-BA7D-49D9-976F-AB44EEA5859B}" presName="txNode3" presStyleLbl="revTx" presStyleIdx="2" presStyleCnt="4" custScaleX="76050" custLinFactNeighborX="78383" custLinFactNeighborY="31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E7945-7007-464D-B8CF-ECECE1B4973E}" type="pres">
      <dgm:prSet presAssocID="{A2AC1914-7A2F-42DB-98FA-BE6EA78CFF41}" presName="dotNode3" presStyleCnt="0"/>
      <dgm:spPr/>
    </dgm:pt>
    <dgm:pt modelId="{31A72233-28BC-4944-ACA1-AB11E5EF4D19}" type="pres">
      <dgm:prSet presAssocID="{A2AC1914-7A2F-42DB-98FA-BE6EA78CFF41}" presName="dotRepeatNode" presStyleLbl="fgShp" presStyleIdx="1" presStyleCnt="2"/>
      <dgm:spPr/>
      <dgm:t>
        <a:bodyPr/>
        <a:lstStyle/>
        <a:p>
          <a:endParaRPr lang="en-US"/>
        </a:p>
      </dgm:t>
    </dgm:pt>
    <dgm:pt modelId="{C1341A4B-97CB-45F5-BE58-85DB315DBDD9}" type="pres">
      <dgm:prSet presAssocID="{17F057AA-757B-480A-8639-4F5CA111EEE3}" presName="txNode4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0F0F89-FA1D-4FA1-BF8D-DCA54DF51A2B}" type="presOf" srcId="{58C38038-BA7D-49D9-976F-AB44EEA5859B}" destId="{41B5ED10-09AA-4C6A-A8DD-6CAF5D8CA697}" srcOrd="0" destOrd="0" presId="urn:microsoft.com/office/officeart/2009/3/layout/DescendingProcess"/>
    <dgm:cxn modelId="{E6667754-CCF7-43E9-84B3-CF05EB402ADD}" type="presOf" srcId="{3E78A50C-63B8-41F6-B31B-0159107D4AE9}" destId="{CBC766BF-3BF7-4B67-8D27-5D392149F980}" srcOrd="0" destOrd="0" presId="urn:microsoft.com/office/officeart/2009/3/layout/DescendingProcess"/>
    <dgm:cxn modelId="{E1FE0EDE-726D-450C-86D1-BC044218324A}" srcId="{083705D3-8FD2-4C42-A1E6-C96B2B668BC3}" destId="{58C38038-BA7D-49D9-976F-AB44EEA5859B}" srcOrd="2" destOrd="0" parTransId="{89D654A9-393E-45E7-AE7F-E7F972912638}" sibTransId="{A2AC1914-7A2F-42DB-98FA-BE6EA78CFF41}"/>
    <dgm:cxn modelId="{D79552E6-AA10-4290-B385-69E3D61CDCB0}" type="presOf" srcId="{A2AC1914-7A2F-42DB-98FA-BE6EA78CFF41}" destId="{31A72233-28BC-4944-ACA1-AB11E5EF4D19}" srcOrd="0" destOrd="0" presId="urn:microsoft.com/office/officeart/2009/3/layout/DescendingProcess"/>
    <dgm:cxn modelId="{E1862A20-6BC3-4C05-AFC7-52F8C6C3DB45}" type="presOf" srcId="{71985930-AFA4-4C77-AA9A-50376D236D69}" destId="{1658F702-DB30-4908-B710-4C452C8968DD}" srcOrd="0" destOrd="0" presId="urn:microsoft.com/office/officeart/2009/3/layout/DescendingProcess"/>
    <dgm:cxn modelId="{4EA9E781-1FED-4AFC-A517-5D2FA03208A8}" srcId="{083705D3-8FD2-4C42-A1E6-C96B2B668BC3}" destId="{71985930-AFA4-4C77-AA9A-50376D236D69}" srcOrd="0" destOrd="0" parTransId="{CE1C3E1F-C02D-4FC6-9B1F-79F8FD325489}" sibTransId="{5D0AFEF1-437A-4569-B423-FD724EA57B38}"/>
    <dgm:cxn modelId="{D58D0A14-BABE-450A-9329-CE2B52D9C222}" srcId="{083705D3-8FD2-4C42-A1E6-C96B2B668BC3}" destId="{3E78A50C-63B8-41F6-B31B-0159107D4AE9}" srcOrd="1" destOrd="0" parTransId="{DBC2F8FB-5888-4797-BA1A-8935A8F32D19}" sibTransId="{9058CFEB-C430-40E2-96A2-136223A58CE7}"/>
    <dgm:cxn modelId="{EE931633-B795-4A9F-9A03-FEFFC8492439}" type="presOf" srcId="{9058CFEB-C430-40E2-96A2-136223A58CE7}" destId="{B7AD4B18-6B47-40CA-9327-3DA37E761831}" srcOrd="0" destOrd="0" presId="urn:microsoft.com/office/officeart/2009/3/layout/DescendingProcess"/>
    <dgm:cxn modelId="{0E9D6C9D-892D-46EA-9041-7508BDB3C67D}" srcId="{083705D3-8FD2-4C42-A1E6-C96B2B668BC3}" destId="{17F057AA-757B-480A-8639-4F5CA111EEE3}" srcOrd="3" destOrd="0" parTransId="{AEEA1185-84B1-472A-BF96-5F09D557EADA}" sibTransId="{5B60926B-8EE2-4FCC-A10E-8BB0A082DC36}"/>
    <dgm:cxn modelId="{21D680D0-1DDB-404A-8D83-3CC81C0727C9}" type="presOf" srcId="{083705D3-8FD2-4C42-A1E6-C96B2B668BC3}" destId="{22994885-247D-426C-BA0F-8011AA60F968}" srcOrd="0" destOrd="0" presId="urn:microsoft.com/office/officeart/2009/3/layout/DescendingProcess"/>
    <dgm:cxn modelId="{F0FB797C-8A41-4A38-9DEF-C457956B6A72}" type="presOf" srcId="{17F057AA-757B-480A-8639-4F5CA111EEE3}" destId="{C1341A4B-97CB-45F5-BE58-85DB315DBDD9}" srcOrd="0" destOrd="0" presId="urn:microsoft.com/office/officeart/2009/3/layout/DescendingProcess"/>
    <dgm:cxn modelId="{7743B2B4-7F26-4DD2-8CE1-B4D402FBB4CA}" type="presParOf" srcId="{22994885-247D-426C-BA0F-8011AA60F968}" destId="{3A29DCC7-EAB9-44CB-838F-86F2F87E1566}" srcOrd="0" destOrd="0" presId="urn:microsoft.com/office/officeart/2009/3/layout/DescendingProcess"/>
    <dgm:cxn modelId="{35200FAD-0D3B-4734-8EAC-BE7CEBDC8892}" type="presParOf" srcId="{22994885-247D-426C-BA0F-8011AA60F968}" destId="{1658F702-DB30-4908-B710-4C452C8968DD}" srcOrd="1" destOrd="0" presId="urn:microsoft.com/office/officeart/2009/3/layout/DescendingProcess"/>
    <dgm:cxn modelId="{EF355BFD-AD8C-4F38-95CA-1588A793F292}" type="presParOf" srcId="{22994885-247D-426C-BA0F-8011AA60F968}" destId="{CBC766BF-3BF7-4B67-8D27-5D392149F980}" srcOrd="2" destOrd="0" presId="urn:microsoft.com/office/officeart/2009/3/layout/DescendingProcess"/>
    <dgm:cxn modelId="{0BAFDAFB-6EFE-45F2-B2F7-5BEE995AD22A}" type="presParOf" srcId="{22994885-247D-426C-BA0F-8011AA60F968}" destId="{65EC6094-3699-452C-AE41-460D0DFE0118}" srcOrd="3" destOrd="0" presId="urn:microsoft.com/office/officeart/2009/3/layout/DescendingProcess"/>
    <dgm:cxn modelId="{A9853B3C-B405-46F3-BD3D-10F96FA8B7B0}" type="presParOf" srcId="{65EC6094-3699-452C-AE41-460D0DFE0118}" destId="{B7AD4B18-6B47-40CA-9327-3DA37E761831}" srcOrd="0" destOrd="0" presId="urn:microsoft.com/office/officeart/2009/3/layout/DescendingProcess"/>
    <dgm:cxn modelId="{CF33BACB-C1D8-4889-88F1-99AADA903081}" type="presParOf" srcId="{22994885-247D-426C-BA0F-8011AA60F968}" destId="{41B5ED10-09AA-4C6A-A8DD-6CAF5D8CA697}" srcOrd="4" destOrd="0" presId="urn:microsoft.com/office/officeart/2009/3/layout/DescendingProcess"/>
    <dgm:cxn modelId="{5D94996D-3B51-444A-AFA7-BB66DF7E808D}" type="presParOf" srcId="{22994885-247D-426C-BA0F-8011AA60F968}" destId="{98FE7945-7007-464D-B8CF-ECECE1B4973E}" srcOrd="5" destOrd="0" presId="urn:microsoft.com/office/officeart/2009/3/layout/DescendingProcess"/>
    <dgm:cxn modelId="{C274DCA3-BAE4-4521-98F5-4C235D1D1265}" type="presParOf" srcId="{98FE7945-7007-464D-B8CF-ECECE1B4973E}" destId="{31A72233-28BC-4944-ACA1-AB11E5EF4D19}" srcOrd="0" destOrd="0" presId="urn:microsoft.com/office/officeart/2009/3/layout/DescendingProcess"/>
    <dgm:cxn modelId="{2AAB003B-9FFC-49ED-8278-EE4EB0EC7894}" type="presParOf" srcId="{22994885-247D-426C-BA0F-8011AA60F968}" destId="{C1341A4B-97CB-45F5-BE58-85DB315DBDD9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110FBC6-D92D-4CB9-BCFD-C071068BFC9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173B30-9F69-41D3-A3C7-640B9B1D24D7}">
      <dgm:prSet phldrT="[Text]"/>
      <dgm:spPr/>
      <dgm:t>
        <a:bodyPr/>
        <a:lstStyle/>
        <a:p>
          <a:r>
            <a:rPr lang="en-US" dirty="0" smtClean="0"/>
            <a:t>Recognition</a:t>
          </a:r>
          <a:endParaRPr lang="en-US" dirty="0"/>
        </a:p>
      </dgm:t>
    </dgm:pt>
    <dgm:pt modelId="{926C1B4B-C524-45D3-826B-EA8CC6A78EA9}" type="parTrans" cxnId="{778D88F1-DB9D-4798-B3EC-1AF0F0B2BA0A}">
      <dgm:prSet/>
      <dgm:spPr/>
      <dgm:t>
        <a:bodyPr/>
        <a:lstStyle/>
        <a:p>
          <a:endParaRPr lang="en-US"/>
        </a:p>
      </dgm:t>
    </dgm:pt>
    <dgm:pt modelId="{FBBBD7E8-4BE2-4F3E-B77C-BF2E8F6825B8}" type="sibTrans" cxnId="{778D88F1-DB9D-4798-B3EC-1AF0F0B2BA0A}">
      <dgm:prSet/>
      <dgm:spPr/>
      <dgm:t>
        <a:bodyPr/>
        <a:lstStyle/>
        <a:p>
          <a:endParaRPr lang="en-US"/>
        </a:p>
      </dgm:t>
    </dgm:pt>
    <dgm:pt modelId="{7928E3C4-F491-4FD8-80E8-5164F0A4BC29}">
      <dgm:prSet/>
      <dgm:spPr/>
      <dgm:t>
        <a:bodyPr/>
        <a:lstStyle/>
        <a:p>
          <a:r>
            <a:rPr lang="en-US" smtClean="0"/>
            <a:t>of bad loans via asset quality review (AQR)</a:t>
          </a:r>
          <a:endParaRPr lang="en-US"/>
        </a:p>
      </dgm:t>
    </dgm:pt>
    <dgm:pt modelId="{E70EC798-5BFC-4B93-885E-3F9FB1D5CA6C}" type="parTrans" cxnId="{79E1FED1-76D0-40A5-AC46-0AE66D8B1D43}">
      <dgm:prSet/>
      <dgm:spPr/>
      <dgm:t>
        <a:bodyPr/>
        <a:lstStyle/>
        <a:p>
          <a:endParaRPr lang="en-US"/>
        </a:p>
      </dgm:t>
    </dgm:pt>
    <dgm:pt modelId="{7C03F066-D815-4FF8-802B-7331189F8E40}" type="sibTrans" cxnId="{79E1FED1-76D0-40A5-AC46-0AE66D8B1D43}">
      <dgm:prSet/>
      <dgm:spPr/>
      <dgm:t>
        <a:bodyPr/>
        <a:lstStyle/>
        <a:p>
          <a:endParaRPr lang="en-US"/>
        </a:p>
      </dgm:t>
    </dgm:pt>
    <dgm:pt modelId="{D3A7AA71-2106-4654-A021-F418A1970F69}">
      <dgm:prSet/>
      <dgm:spPr/>
      <dgm:t>
        <a:bodyPr/>
        <a:lstStyle/>
        <a:p>
          <a:r>
            <a:rPr lang="en-US" smtClean="0"/>
            <a:t>Resolution</a:t>
          </a:r>
          <a:endParaRPr lang="en-US"/>
        </a:p>
      </dgm:t>
    </dgm:pt>
    <dgm:pt modelId="{5B2D82FE-EF0E-4B55-8B57-E01403F19EFD}" type="parTrans" cxnId="{CBC8FA55-C4BE-41DA-B0D0-43C638ECB9E1}">
      <dgm:prSet/>
      <dgm:spPr/>
      <dgm:t>
        <a:bodyPr/>
        <a:lstStyle/>
        <a:p>
          <a:endParaRPr lang="en-US"/>
        </a:p>
      </dgm:t>
    </dgm:pt>
    <dgm:pt modelId="{2BF48220-6193-4594-A125-8290FB44A0A5}" type="sibTrans" cxnId="{CBC8FA55-C4BE-41DA-B0D0-43C638ECB9E1}">
      <dgm:prSet/>
      <dgm:spPr/>
      <dgm:t>
        <a:bodyPr/>
        <a:lstStyle/>
        <a:p>
          <a:endParaRPr lang="en-US"/>
        </a:p>
      </dgm:t>
    </dgm:pt>
    <dgm:pt modelId="{0957F11D-6682-4EB9-AE4D-53D6468B4A95}">
      <dgm:prSet/>
      <dgm:spPr/>
      <dgm:t>
        <a:bodyPr/>
        <a:lstStyle/>
        <a:p>
          <a:r>
            <a:rPr lang="en-US" smtClean="0"/>
            <a:t>via ALPHABETICAL soup</a:t>
          </a:r>
          <a:endParaRPr lang="en-US"/>
        </a:p>
      </dgm:t>
    </dgm:pt>
    <dgm:pt modelId="{359786E9-956D-4512-8FB3-DE335373B379}" type="parTrans" cxnId="{4833CC92-1911-4920-9145-416ADE5F29DB}">
      <dgm:prSet/>
      <dgm:spPr/>
      <dgm:t>
        <a:bodyPr/>
        <a:lstStyle/>
        <a:p>
          <a:endParaRPr lang="en-US"/>
        </a:p>
      </dgm:t>
    </dgm:pt>
    <dgm:pt modelId="{40DBC07B-10BB-42A8-9ABD-33C2D90C3A2F}" type="sibTrans" cxnId="{4833CC92-1911-4920-9145-416ADE5F29DB}">
      <dgm:prSet/>
      <dgm:spPr/>
      <dgm:t>
        <a:bodyPr/>
        <a:lstStyle/>
        <a:p>
          <a:endParaRPr lang="en-US"/>
        </a:p>
      </dgm:t>
    </dgm:pt>
    <dgm:pt modelId="{AA1F25CA-31AD-4DE5-80FA-32CFA29CCC4F}">
      <dgm:prSet/>
      <dgm:spPr/>
      <dgm:t>
        <a:bodyPr/>
        <a:lstStyle/>
        <a:p>
          <a:r>
            <a:rPr lang="pt-BR" dirty="0" smtClean="0"/>
            <a:t>5/25, SDR, S4A, JLF, SARFAESI...</a:t>
          </a:r>
          <a:endParaRPr lang="en-US" dirty="0"/>
        </a:p>
      </dgm:t>
    </dgm:pt>
    <dgm:pt modelId="{84D198FE-1EB6-4678-BA6A-01FAF5B95165}" type="parTrans" cxnId="{C9E100E8-5FFE-40A4-BAEA-E8AF31E5436B}">
      <dgm:prSet/>
      <dgm:spPr/>
      <dgm:t>
        <a:bodyPr/>
        <a:lstStyle/>
        <a:p>
          <a:endParaRPr lang="en-US"/>
        </a:p>
      </dgm:t>
    </dgm:pt>
    <dgm:pt modelId="{BF9F906E-5454-49DA-98B8-A306E38054D4}" type="sibTrans" cxnId="{C9E100E8-5FFE-40A4-BAEA-E8AF31E5436B}">
      <dgm:prSet/>
      <dgm:spPr/>
      <dgm:t>
        <a:bodyPr/>
        <a:lstStyle/>
        <a:p>
          <a:endParaRPr lang="en-US"/>
        </a:p>
      </dgm:t>
    </dgm:pt>
    <dgm:pt modelId="{F8D5D7C7-B5DF-4139-8968-6F5A3615B57B}">
      <dgm:prSet/>
      <dgm:spPr/>
      <dgm:t>
        <a:bodyPr/>
        <a:lstStyle/>
        <a:p>
          <a:r>
            <a:rPr lang="en-US" smtClean="0"/>
            <a:t>Recapitalization</a:t>
          </a:r>
          <a:endParaRPr lang="en-US"/>
        </a:p>
      </dgm:t>
    </dgm:pt>
    <dgm:pt modelId="{FDA1198B-109B-4457-A5BF-83636E0BC452}" type="parTrans" cxnId="{5852C9C5-3801-4D7A-96D5-F3D97827E3AC}">
      <dgm:prSet/>
      <dgm:spPr/>
      <dgm:t>
        <a:bodyPr/>
        <a:lstStyle/>
        <a:p>
          <a:endParaRPr lang="en-US"/>
        </a:p>
      </dgm:t>
    </dgm:pt>
    <dgm:pt modelId="{F48B47F8-7F1B-45B7-ABC0-CE8BA661316B}" type="sibTrans" cxnId="{5852C9C5-3801-4D7A-96D5-F3D97827E3AC}">
      <dgm:prSet/>
      <dgm:spPr/>
      <dgm:t>
        <a:bodyPr/>
        <a:lstStyle/>
        <a:p>
          <a:endParaRPr lang="en-US"/>
        </a:p>
      </dgm:t>
    </dgm:pt>
    <dgm:pt modelId="{55EAE2D6-A83D-41D1-B451-08D8CA240351}">
      <dgm:prSet/>
      <dgm:spPr/>
      <dgm:t>
        <a:bodyPr/>
        <a:lstStyle/>
        <a:p>
          <a:r>
            <a:rPr lang="en-US" smtClean="0"/>
            <a:t>for BASEL-III norms</a:t>
          </a:r>
          <a:endParaRPr lang="en-US"/>
        </a:p>
      </dgm:t>
    </dgm:pt>
    <dgm:pt modelId="{5D1CE0B3-EBC8-4499-BBC5-ACAA78CA36E1}" type="parTrans" cxnId="{9F526271-DAAB-4C10-B4F2-287CFAC2D896}">
      <dgm:prSet/>
      <dgm:spPr/>
      <dgm:t>
        <a:bodyPr/>
        <a:lstStyle/>
        <a:p>
          <a:endParaRPr lang="en-US"/>
        </a:p>
      </dgm:t>
    </dgm:pt>
    <dgm:pt modelId="{23E17D6A-EBE1-491A-8D34-A90A6138A0BD}" type="sibTrans" cxnId="{9F526271-DAAB-4C10-B4F2-287CFAC2D896}">
      <dgm:prSet/>
      <dgm:spPr/>
      <dgm:t>
        <a:bodyPr/>
        <a:lstStyle/>
        <a:p>
          <a:endParaRPr lang="en-US"/>
        </a:p>
      </dgm:t>
    </dgm:pt>
    <dgm:pt modelId="{297B88E7-232C-43EE-B395-AEAE92448788}">
      <dgm:prSet/>
      <dgm:spPr/>
      <dgm:t>
        <a:bodyPr/>
        <a:lstStyle/>
        <a:p>
          <a:r>
            <a:rPr lang="en-US" dirty="0" smtClean="0"/>
            <a:t>Government, Market, RBI should give</a:t>
          </a:r>
          <a:endParaRPr lang="en-US" dirty="0"/>
        </a:p>
      </dgm:t>
    </dgm:pt>
    <dgm:pt modelId="{E3657FEC-12C6-43B3-911E-F496B6898773}" type="parTrans" cxnId="{CE4D0FCC-FA41-459D-A418-6007940F01A6}">
      <dgm:prSet/>
      <dgm:spPr/>
      <dgm:t>
        <a:bodyPr/>
        <a:lstStyle/>
        <a:p>
          <a:endParaRPr lang="en-US"/>
        </a:p>
      </dgm:t>
    </dgm:pt>
    <dgm:pt modelId="{C2D9DC9C-1893-4AEF-8AD2-C8193A5B9639}" type="sibTrans" cxnId="{CE4D0FCC-FA41-459D-A418-6007940F01A6}">
      <dgm:prSet/>
      <dgm:spPr/>
      <dgm:t>
        <a:bodyPr/>
        <a:lstStyle/>
        <a:p>
          <a:endParaRPr lang="en-US"/>
        </a:p>
      </dgm:t>
    </dgm:pt>
    <dgm:pt modelId="{2EAE2324-28F9-40E0-A4F8-7DD0A63DD833}">
      <dgm:prSet/>
      <dgm:spPr/>
      <dgm:t>
        <a:bodyPr/>
        <a:lstStyle/>
        <a:p>
          <a:r>
            <a:rPr lang="en-US" smtClean="0"/>
            <a:t>REFORMs</a:t>
          </a:r>
          <a:endParaRPr lang="en-US"/>
        </a:p>
      </dgm:t>
    </dgm:pt>
    <dgm:pt modelId="{C88B3487-B457-41AD-BCC4-51E9FC1337E6}" type="parTrans" cxnId="{F5EA1A13-BF0F-41DF-B415-BCE82B117E22}">
      <dgm:prSet/>
      <dgm:spPr/>
      <dgm:t>
        <a:bodyPr/>
        <a:lstStyle/>
        <a:p>
          <a:endParaRPr lang="en-US"/>
        </a:p>
      </dgm:t>
    </dgm:pt>
    <dgm:pt modelId="{D9A82CCD-77CB-4419-9289-6268C3E247A8}" type="sibTrans" cxnId="{F5EA1A13-BF0F-41DF-B415-BCE82B117E22}">
      <dgm:prSet/>
      <dgm:spPr/>
      <dgm:t>
        <a:bodyPr/>
        <a:lstStyle/>
        <a:p>
          <a:endParaRPr lang="en-US"/>
        </a:p>
      </dgm:t>
    </dgm:pt>
    <dgm:pt modelId="{029D1A26-A24A-4B3A-92CC-ED9478166E56}">
      <dgm:prSet/>
      <dgm:spPr/>
      <dgm:t>
        <a:bodyPr/>
        <a:lstStyle/>
        <a:p>
          <a:r>
            <a:rPr lang="en-US" dirty="0" smtClean="0"/>
            <a:t>Governance &amp; Administration of PSB</a:t>
          </a:r>
          <a:endParaRPr lang="en-US" dirty="0"/>
        </a:p>
      </dgm:t>
    </dgm:pt>
    <dgm:pt modelId="{4E824E12-A458-468B-A0F7-003457F34BA5}" type="parTrans" cxnId="{45AB9855-CC22-496E-9467-FE392FCD0FC0}">
      <dgm:prSet/>
      <dgm:spPr/>
      <dgm:t>
        <a:bodyPr/>
        <a:lstStyle/>
        <a:p>
          <a:endParaRPr lang="en-US"/>
        </a:p>
      </dgm:t>
    </dgm:pt>
    <dgm:pt modelId="{9322D762-3984-4EF6-9EB1-F18D1BD6C29A}" type="sibTrans" cxnId="{45AB9855-CC22-496E-9467-FE392FCD0FC0}">
      <dgm:prSet/>
      <dgm:spPr/>
      <dgm:t>
        <a:bodyPr/>
        <a:lstStyle/>
        <a:p>
          <a:endParaRPr lang="en-US"/>
        </a:p>
      </dgm:t>
    </dgm:pt>
    <dgm:pt modelId="{10FC526F-33FE-408E-90B1-A6684F0902FF}">
      <dgm:prSet/>
      <dgm:spPr/>
      <dgm:t>
        <a:bodyPr/>
        <a:lstStyle/>
        <a:p>
          <a:r>
            <a:rPr lang="en-US" u="sng" dirty="0" smtClean="0"/>
            <a:t>We saw in earlier slides</a:t>
          </a:r>
          <a:endParaRPr lang="en-US" u="sng" dirty="0"/>
        </a:p>
      </dgm:t>
    </dgm:pt>
    <dgm:pt modelId="{4FA4F9BD-2E80-432D-A8F9-9763CD804CAC}" type="parTrans" cxnId="{939B8D7D-915E-465A-BF52-B8FE2B4AA4EA}">
      <dgm:prSet/>
      <dgm:spPr/>
    </dgm:pt>
    <dgm:pt modelId="{7A3BBF47-0977-4EE2-8A6A-D22798AC8CBA}" type="sibTrans" cxnId="{939B8D7D-915E-465A-BF52-B8FE2B4AA4EA}">
      <dgm:prSet/>
      <dgm:spPr/>
    </dgm:pt>
    <dgm:pt modelId="{37F67C31-E9B2-4BA5-9F9A-D9F3CDD296CA}" type="pres">
      <dgm:prSet presAssocID="{8110FBC6-D92D-4CB9-BCFD-C071068BFC9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B78937-22C6-495F-BC72-1C7D367C210B}" type="pres">
      <dgm:prSet presAssocID="{67173B30-9F69-41D3-A3C7-640B9B1D24D7}" presName="comp" presStyleCnt="0"/>
      <dgm:spPr/>
    </dgm:pt>
    <dgm:pt modelId="{06D6C22B-9EA5-4FBA-96BF-0ADCF9F48A4B}" type="pres">
      <dgm:prSet presAssocID="{67173B30-9F69-41D3-A3C7-640B9B1D24D7}" presName="box" presStyleLbl="node1" presStyleIdx="0" presStyleCnt="4"/>
      <dgm:spPr/>
      <dgm:t>
        <a:bodyPr/>
        <a:lstStyle/>
        <a:p>
          <a:endParaRPr lang="en-US"/>
        </a:p>
      </dgm:t>
    </dgm:pt>
    <dgm:pt modelId="{2165B482-EB5A-4F79-A108-22257208EBD6}" type="pres">
      <dgm:prSet presAssocID="{67173B30-9F69-41D3-A3C7-640B9B1D24D7}" presName="img" presStyleLbl="fgImgPlac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305E8C-317F-4B43-B373-7932BD721952}" type="pres">
      <dgm:prSet presAssocID="{67173B30-9F69-41D3-A3C7-640B9B1D24D7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E4206-E198-45F7-86A3-B00A2356051E}" type="pres">
      <dgm:prSet presAssocID="{FBBBD7E8-4BE2-4F3E-B77C-BF2E8F6825B8}" presName="spacer" presStyleCnt="0"/>
      <dgm:spPr/>
    </dgm:pt>
    <dgm:pt modelId="{0B3A65CB-2B81-4522-9682-B0A112F8412C}" type="pres">
      <dgm:prSet presAssocID="{D3A7AA71-2106-4654-A021-F418A1970F69}" presName="comp" presStyleCnt="0"/>
      <dgm:spPr/>
    </dgm:pt>
    <dgm:pt modelId="{7FC8678B-2510-4DB9-9F50-9FFF86C63A76}" type="pres">
      <dgm:prSet presAssocID="{D3A7AA71-2106-4654-A021-F418A1970F69}" presName="box" presStyleLbl="node1" presStyleIdx="1" presStyleCnt="4"/>
      <dgm:spPr/>
      <dgm:t>
        <a:bodyPr/>
        <a:lstStyle/>
        <a:p>
          <a:endParaRPr lang="en-US"/>
        </a:p>
      </dgm:t>
    </dgm:pt>
    <dgm:pt modelId="{966D79E3-B1E4-4414-A479-16F66738C793}" type="pres">
      <dgm:prSet presAssocID="{D3A7AA71-2106-4654-A021-F418A1970F69}" presName="img" presStyleLbl="fgImgPlac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00ECA17-34F1-4F05-95BB-AA89D9341B0E}" type="pres">
      <dgm:prSet presAssocID="{D3A7AA71-2106-4654-A021-F418A1970F69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D4CDBA-AB8A-41BD-852E-0623131934DE}" type="pres">
      <dgm:prSet presAssocID="{2BF48220-6193-4594-A125-8290FB44A0A5}" presName="spacer" presStyleCnt="0"/>
      <dgm:spPr/>
    </dgm:pt>
    <dgm:pt modelId="{9F3118C2-8589-40D3-BA85-F07CC030AB08}" type="pres">
      <dgm:prSet presAssocID="{F8D5D7C7-B5DF-4139-8968-6F5A3615B57B}" presName="comp" presStyleCnt="0"/>
      <dgm:spPr/>
    </dgm:pt>
    <dgm:pt modelId="{8B694D63-15EC-4B5E-BA63-72F8E2A8F4C3}" type="pres">
      <dgm:prSet presAssocID="{F8D5D7C7-B5DF-4139-8968-6F5A3615B57B}" presName="box" presStyleLbl="node1" presStyleIdx="2" presStyleCnt="4"/>
      <dgm:spPr/>
      <dgm:t>
        <a:bodyPr/>
        <a:lstStyle/>
        <a:p>
          <a:endParaRPr lang="en-US"/>
        </a:p>
      </dgm:t>
    </dgm:pt>
    <dgm:pt modelId="{E97604F6-CABE-49E9-A77A-2541BB6EA73B}" type="pres">
      <dgm:prSet presAssocID="{F8D5D7C7-B5DF-4139-8968-6F5A3615B57B}" presName="img" presStyleLbl="fgImgPlac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8D9D96D-CD14-4FB9-BDE9-7FC1102ACAD5}" type="pres">
      <dgm:prSet presAssocID="{F8D5D7C7-B5DF-4139-8968-6F5A3615B57B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FF26-B5DB-4F41-8818-A3865A66E5E9}" type="pres">
      <dgm:prSet presAssocID="{F48B47F8-7F1B-45B7-ABC0-CE8BA661316B}" presName="spacer" presStyleCnt="0"/>
      <dgm:spPr/>
    </dgm:pt>
    <dgm:pt modelId="{8EEA81DF-7A11-4A4A-819D-9F31D4C9BCCC}" type="pres">
      <dgm:prSet presAssocID="{2EAE2324-28F9-40E0-A4F8-7DD0A63DD833}" presName="comp" presStyleCnt="0"/>
      <dgm:spPr/>
    </dgm:pt>
    <dgm:pt modelId="{DF7AA7FC-4450-416F-9CCC-E97FB37264C2}" type="pres">
      <dgm:prSet presAssocID="{2EAE2324-28F9-40E0-A4F8-7DD0A63DD833}" presName="box" presStyleLbl="node1" presStyleIdx="3" presStyleCnt="4"/>
      <dgm:spPr/>
      <dgm:t>
        <a:bodyPr/>
        <a:lstStyle/>
        <a:p>
          <a:endParaRPr lang="en-US"/>
        </a:p>
      </dgm:t>
    </dgm:pt>
    <dgm:pt modelId="{6AC7AF65-1BE2-492E-B65E-DD225BBF9B92}" type="pres">
      <dgm:prSet presAssocID="{2EAE2324-28F9-40E0-A4F8-7DD0A63DD833}" presName="img" presStyleLbl="fgImgPlac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13468CD-74B4-4309-A65F-60D6ADECE289}" type="pres">
      <dgm:prSet presAssocID="{2EAE2324-28F9-40E0-A4F8-7DD0A63DD833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9B835A-8DAD-4B20-84F3-F61EB9A2B549}" type="presOf" srcId="{297B88E7-232C-43EE-B395-AEAE92448788}" destId="{88D9D96D-CD14-4FB9-BDE9-7FC1102ACAD5}" srcOrd="1" destOrd="2" presId="urn:microsoft.com/office/officeart/2005/8/layout/vList4"/>
    <dgm:cxn modelId="{C6B39140-7E81-4920-8A76-C591779DB966}" type="presOf" srcId="{F8D5D7C7-B5DF-4139-8968-6F5A3615B57B}" destId="{88D9D96D-CD14-4FB9-BDE9-7FC1102ACAD5}" srcOrd="1" destOrd="0" presId="urn:microsoft.com/office/officeart/2005/8/layout/vList4"/>
    <dgm:cxn modelId="{8EC004B1-9AED-42E7-981E-47222157A36E}" type="presOf" srcId="{D3A7AA71-2106-4654-A021-F418A1970F69}" destId="{D00ECA17-34F1-4F05-95BB-AA89D9341B0E}" srcOrd="1" destOrd="0" presId="urn:microsoft.com/office/officeart/2005/8/layout/vList4"/>
    <dgm:cxn modelId="{F5EA1A13-BF0F-41DF-B415-BCE82B117E22}" srcId="{8110FBC6-D92D-4CB9-BCFD-C071068BFC94}" destId="{2EAE2324-28F9-40E0-A4F8-7DD0A63DD833}" srcOrd="3" destOrd="0" parTransId="{C88B3487-B457-41AD-BCC4-51E9FC1337E6}" sibTransId="{D9A82CCD-77CB-4419-9289-6268C3E247A8}"/>
    <dgm:cxn modelId="{68BD82F2-46BD-480A-A3AA-EDD2E89B2309}" type="presOf" srcId="{297B88E7-232C-43EE-B395-AEAE92448788}" destId="{8B694D63-15EC-4B5E-BA63-72F8E2A8F4C3}" srcOrd="0" destOrd="2" presId="urn:microsoft.com/office/officeart/2005/8/layout/vList4"/>
    <dgm:cxn modelId="{79E1FED1-76D0-40A5-AC46-0AE66D8B1D43}" srcId="{67173B30-9F69-41D3-A3C7-640B9B1D24D7}" destId="{7928E3C4-F491-4FD8-80E8-5164F0A4BC29}" srcOrd="0" destOrd="0" parTransId="{E70EC798-5BFC-4B93-885E-3F9FB1D5CA6C}" sibTransId="{7C03F066-D815-4FF8-802B-7331189F8E40}"/>
    <dgm:cxn modelId="{B8E9C9A6-5885-4472-B0A5-20D58D0D8FFF}" type="presOf" srcId="{55EAE2D6-A83D-41D1-B451-08D8CA240351}" destId="{88D9D96D-CD14-4FB9-BDE9-7FC1102ACAD5}" srcOrd="1" destOrd="1" presId="urn:microsoft.com/office/officeart/2005/8/layout/vList4"/>
    <dgm:cxn modelId="{EC0E3038-B588-40A8-8547-6C3F91371D73}" type="presOf" srcId="{AA1F25CA-31AD-4DE5-80FA-32CFA29CCC4F}" destId="{D00ECA17-34F1-4F05-95BB-AA89D9341B0E}" srcOrd="1" destOrd="2" presId="urn:microsoft.com/office/officeart/2005/8/layout/vList4"/>
    <dgm:cxn modelId="{1E8B3653-5BC5-4C1A-A794-E13BEB977A74}" type="presOf" srcId="{7928E3C4-F491-4FD8-80E8-5164F0A4BC29}" destId="{06D6C22B-9EA5-4FBA-96BF-0ADCF9F48A4B}" srcOrd="0" destOrd="1" presId="urn:microsoft.com/office/officeart/2005/8/layout/vList4"/>
    <dgm:cxn modelId="{D17EA984-24B3-4A62-B851-6FE2451435C1}" type="presOf" srcId="{029D1A26-A24A-4B3A-92CC-ED9478166E56}" destId="{C13468CD-74B4-4309-A65F-60D6ADECE289}" srcOrd="1" destOrd="1" presId="urn:microsoft.com/office/officeart/2005/8/layout/vList4"/>
    <dgm:cxn modelId="{5248B457-745B-4759-8880-E42AD185C472}" type="presOf" srcId="{67173B30-9F69-41D3-A3C7-640B9B1D24D7}" destId="{06D6C22B-9EA5-4FBA-96BF-0ADCF9F48A4B}" srcOrd="0" destOrd="0" presId="urn:microsoft.com/office/officeart/2005/8/layout/vList4"/>
    <dgm:cxn modelId="{9F526271-DAAB-4C10-B4F2-287CFAC2D896}" srcId="{F8D5D7C7-B5DF-4139-8968-6F5A3615B57B}" destId="{55EAE2D6-A83D-41D1-B451-08D8CA240351}" srcOrd="0" destOrd="0" parTransId="{5D1CE0B3-EBC8-4499-BBC5-ACAA78CA36E1}" sibTransId="{23E17D6A-EBE1-491A-8D34-A90A6138A0BD}"/>
    <dgm:cxn modelId="{C6BA2443-E997-4138-8B38-4BF999E96933}" type="presOf" srcId="{F8D5D7C7-B5DF-4139-8968-6F5A3615B57B}" destId="{8B694D63-15EC-4B5E-BA63-72F8E2A8F4C3}" srcOrd="0" destOrd="0" presId="urn:microsoft.com/office/officeart/2005/8/layout/vList4"/>
    <dgm:cxn modelId="{611AC2FD-CFA4-4567-8DBE-B505AF3D9B2E}" type="presOf" srcId="{2EAE2324-28F9-40E0-A4F8-7DD0A63DD833}" destId="{C13468CD-74B4-4309-A65F-60D6ADECE289}" srcOrd="1" destOrd="0" presId="urn:microsoft.com/office/officeart/2005/8/layout/vList4"/>
    <dgm:cxn modelId="{91713E78-3786-4AE3-94AA-4D10BFF8B619}" type="presOf" srcId="{55EAE2D6-A83D-41D1-B451-08D8CA240351}" destId="{8B694D63-15EC-4B5E-BA63-72F8E2A8F4C3}" srcOrd="0" destOrd="1" presId="urn:microsoft.com/office/officeart/2005/8/layout/vList4"/>
    <dgm:cxn modelId="{CE4D0FCC-FA41-459D-A418-6007940F01A6}" srcId="{F8D5D7C7-B5DF-4139-8968-6F5A3615B57B}" destId="{297B88E7-232C-43EE-B395-AEAE92448788}" srcOrd="1" destOrd="0" parTransId="{E3657FEC-12C6-43B3-911E-F496B6898773}" sibTransId="{C2D9DC9C-1893-4AEF-8AD2-C8193A5B9639}"/>
    <dgm:cxn modelId="{FA1AEB3D-E4CC-4C57-BCCB-BBF5522B7D28}" type="presOf" srcId="{D3A7AA71-2106-4654-A021-F418A1970F69}" destId="{7FC8678B-2510-4DB9-9F50-9FFF86C63A76}" srcOrd="0" destOrd="0" presId="urn:microsoft.com/office/officeart/2005/8/layout/vList4"/>
    <dgm:cxn modelId="{7916C682-1E37-4F5B-9E71-F14B60B19CE7}" type="presOf" srcId="{0957F11D-6682-4EB9-AE4D-53D6468B4A95}" destId="{7FC8678B-2510-4DB9-9F50-9FFF86C63A76}" srcOrd="0" destOrd="1" presId="urn:microsoft.com/office/officeart/2005/8/layout/vList4"/>
    <dgm:cxn modelId="{CB230F0D-4B72-4D33-B710-8A3CA94047E4}" type="presOf" srcId="{10FC526F-33FE-408E-90B1-A6684F0902FF}" destId="{C13468CD-74B4-4309-A65F-60D6ADECE289}" srcOrd="1" destOrd="2" presId="urn:microsoft.com/office/officeart/2005/8/layout/vList4"/>
    <dgm:cxn modelId="{4833CC92-1911-4920-9145-416ADE5F29DB}" srcId="{D3A7AA71-2106-4654-A021-F418A1970F69}" destId="{0957F11D-6682-4EB9-AE4D-53D6468B4A95}" srcOrd="0" destOrd="0" parTransId="{359786E9-956D-4512-8FB3-DE335373B379}" sibTransId="{40DBC07B-10BB-42A8-9ABD-33C2D90C3A2F}"/>
    <dgm:cxn modelId="{2BCBF908-6DE8-467B-823F-CD825C61B56F}" type="presOf" srcId="{67173B30-9F69-41D3-A3C7-640B9B1D24D7}" destId="{B4305E8C-317F-4B43-B373-7932BD721952}" srcOrd="1" destOrd="0" presId="urn:microsoft.com/office/officeart/2005/8/layout/vList4"/>
    <dgm:cxn modelId="{07825D08-C9B4-4554-93C7-05C50E009DDB}" type="presOf" srcId="{029D1A26-A24A-4B3A-92CC-ED9478166E56}" destId="{DF7AA7FC-4450-416F-9CCC-E97FB37264C2}" srcOrd="0" destOrd="1" presId="urn:microsoft.com/office/officeart/2005/8/layout/vList4"/>
    <dgm:cxn modelId="{5A6E9C8F-D2F5-4DCB-B25C-58663AD2AEE9}" type="presOf" srcId="{2EAE2324-28F9-40E0-A4F8-7DD0A63DD833}" destId="{DF7AA7FC-4450-416F-9CCC-E97FB37264C2}" srcOrd="0" destOrd="0" presId="urn:microsoft.com/office/officeart/2005/8/layout/vList4"/>
    <dgm:cxn modelId="{467492E4-A108-48D8-8A5F-7820CA0507D3}" type="presOf" srcId="{8110FBC6-D92D-4CB9-BCFD-C071068BFC94}" destId="{37F67C31-E9B2-4BA5-9F9A-D9F3CDD296CA}" srcOrd="0" destOrd="0" presId="urn:microsoft.com/office/officeart/2005/8/layout/vList4"/>
    <dgm:cxn modelId="{62A995A5-86BB-4D89-A319-CFC9F71A14AE}" type="presOf" srcId="{7928E3C4-F491-4FD8-80E8-5164F0A4BC29}" destId="{B4305E8C-317F-4B43-B373-7932BD721952}" srcOrd="1" destOrd="1" presId="urn:microsoft.com/office/officeart/2005/8/layout/vList4"/>
    <dgm:cxn modelId="{939B8D7D-915E-465A-BF52-B8FE2B4AA4EA}" srcId="{2EAE2324-28F9-40E0-A4F8-7DD0A63DD833}" destId="{10FC526F-33FE-408E-90B1-A6684F0902FF}" srcOrd="1" destOrd="0" parTransId="{4FA4F9BD-2E80-432D-A8F9-9763CD804CAC}" sibTransId="{7A3BBF47-0977-4EE2-8A6A-D22798AC8CBA}"/>
    <dgm:cxn modelId="{45AB9855-CC22-496E-9467-FE392FCD0FC0}" srcId="{2EAE2324-28F9-40E0-A4F8-7DD0A63DD833}" destId="{029D1A26-A24A-4B3A-92CC-ED9478166E56}" srcOrd="0" destOrd="0" parTransId="{4E824E12-A458-468B-A0F7-003457F34BA5}" sibTransId="{9322D762-3984-4EF6-9EB1-F18D1BD6C29A}"/>
    <dgm:cxn modelId="{5852C9C5-3801-4D7A-96D5-F3D97827E3AC}" srcId="{8110FBC6-D92D-4CB9-BCFD-C071068BFC94}" destId="{F8D5D7C7-B5DF-4139-8968-6F5A3615B57B}" srcOrd="2" destOrd="0" parTransId="{FDA1198B-109B-4457-A5BF-83636E0BC452}" sibTransId="{F48B47F8-7F1B-45B7-ABC0-CE8BA661316B}"/>
    <dgm:cxn modelId="{7406C643-5EF1-49E8-9637-C295CA9E12A6}" type="presOf" srcId="{10FC526F-33FE-408E-90B1-A6684F0902FF}" destId="{DF7AA7FC-4450-416F-9CCC-E97FB37264C2}" srcOrd="0" destOrd="2" presId="urn:microsoft.com/office/officeart/2005/8/layout/vList4"/>
    <dgm:cxn modelId="{CBC8FA55-C4BE-41DA-B0D0-43C638ECB9E1}" srcId="{8110FBC6-D92D-4CB9-BCFD-C071068BFC94}" destId="{D3A7AA71-2106-4654-A021-F418A1970F69}" srcOrd="1" destOrd="0" parTransId="{5B2D82FE-EF0E-4B55-8B57-E01403F19EFD}" sibTransId="{2BF48220-6193-4594-A125-8290FB44A0A5}"/>
    <dgm:cxn modelId="{205299BB-A331-470F-88A0-CD48535CF404}" type="presOf" srcId="{0957F11D-6682-4EB9-AE4D-53D6468B4A95}" destId="{D00ECA17-34F1-4F05-95BB-AA89D9341B0E}" srcOrd="1" destOrd="1" presId="urn:microsoft.com/office/officeart/2005/8/layout/vList4"/>
    <dgm:cxn modelId="{778D88F1-DB9D-4798-B3EC-1AF0F0B2BA0A}" srcId="{8110FBC6-D92D-4CB9-BCFD-C071068BFC94}" destId="{67173B30-9F69-41D3-A3C7-640B9B1D24D7}" srcOrd="0" destOrd="0" parTransId="{926C1B4B-C524-45D3-826B-EA8CC6A78EA9}" sibTransId="{FBBBD7E8-4BE2-4F3E-B77C-BF2E8F6825B8}"/>
    <dgm:cxn modelId="{A62EE1DF-53BA-419E-A746-B7F22D7AA410}" type="presOf" srcId="{AA1F25CA-31AD-4DE5-80FA-32CFA29CCC4F}" destId="{7FC8678B-2510-4DB9-9F50-9FFF86C63A76}" srcOrd="0" destOrd="2" presId="urn:microsoft.com/office/officeart/2005/8/layout/vList4"/>
    <dgm:cxn modelId="{C9E100E8-5FFE-40A4-BAEA-E8AF31E5436B}" srcId="{D3A7AA71-2106-4654-A021-F418A1970F69}" destId="{AA1F25CA-31AD-4DE5-80FA-32CFA29CCC4F}" srcOrd="1" destOrd="0" parTransId="{84D198FE-1EB6-4678-BA6A-01FAF5B95165}" sibTransId="{BF9F906E-5454-49DA-98B8-A306E38054D4}"/>
    <dgm:cxn modelId="{776698D0-BF41-428E-A43D-62F6984C81EA}" type="presParOf" srcId="{37F67C31-E9B2-4BA5-9F9A-D9F3CDD296CA}" destId="{4DB78937-22C6-495F-BC72-1C7D367C210B}" srcOrd="0" destOrd="0" presId="urn:microsoft.com/office/officeart/2005/8/layout/vList4"/>
    <dgm:cxn modelId="{240B29DE-BADB-4E48-B42B-48CA0BF7CBB6}" type="presParOf" srcId="{4DB78937-22C6-495F-BC72-1C7D367C210B}" destId="{06D6C22B-9EA5-4FBA-96BF-0ADCF9F48A4B}" srcOrd="0" destOrd="0" presId="urn:microsoft.com/office/officeart/2005/8/layout/vList4"/>
    <dgm:cxn modelId="{61971570-45F6-4F03-9E69-5D54EB99F371}" type="presParOf" srcId="{4DB78937-22C6-495F-BC72-1C7D367C210B}" destId="{2165B482-EB5A-4F79-A108-22257208EBD6}" srcOrd="1" destOrd="0" presId="urn:microsoft.com/office/officeart/2005/8/layout/vList4"/>
    <dgm:cxn modelId="{EDB427E3-D1AD-45C5-AC46-EB7F43FE3163}" type="presParOf" srcId="{4DB78937-22C6-495F-BC72-1C7D367C210B}" destId="{B4305E8C-317F-4B43-B373-7932BD721952}" srcOrd="2" destOrd="0" presId="urn:microsoft.com/office/officeart/2005/8/layout/vList4"/>
    <dgm:cxn modelId="{D061E484-05E4-4827-9CF7-F882671A8B21}" type="presParOf" srcId="{37F67C31-E9B2-4BA5-9F9A-D9F3CDD296CA}" destId="{A8AE4206-E198-45F7-86A3-B00A2356051E}" srcOrd="1" destOrd="0" presId="urn:microsoft.com/office/officeart/2005/8/layout/vList4"/>
    <dgm:cxn modelId="{5C5138C0-FF78-4C9A-BF18-16E09ABF8D68}" type="presParOf" srcId="{37F67C31-E9B2-4BA5-9F9A-D9F3CDD296CA}" destId="{0B3A65CB-2B81-4522-9682-B0A112F8412C}" srcOrd="2" destOrd="0" presId="urn:microsoft.com/office/officeart/2005/8/layout/vList4"/>
    <dgm:cxn modelId="{A59B20F2-1AB3-428B-A3A3-2BD04896461C}" type="presParOf" srcId="{0B3A65CB-2B81-4522-9682-B0A112F8412C}" destId="{7FC8678B-2510-4DB9-9F50-9FFF86C63A76}" srcOrd="0" destOrd="0" presId="urn:microsoft.com/office/officeart/2005/8/layout/vList4"/>
    <dgm:cxn modelId="{6BB4C507-7DC4-46D5-9824-161D3889CB76}" type="presParOf" srcId="{0B3A65CB-2B81-4522-9682-B0A112F8412C}" destId="{966D79E3-B1E4-4414-A479-16F66738C793}" srcOrd="1" destOrd="0" presId="urn:microsoft.com/office/officeart/2005/8/layout/vList4"/>
    <dgm:cxn modelId="{4E647D12-5D7D-4BC6-AD98-CCA13D6A6AC0}" type="presParOf" srcId="{0B3A65CB-2B81-4522-9682-B0A112F8412C}" destId="{D00ECA17-34F1-4F05-95BB-AA89D9341B0E}" srcOrd="2" destOrd="0" presId="urn:microsoft.com/office/officeart/2005/8/layout/vList4"/>
    <dgm:cxn modelId="{ED34B8A5-1587-491C-98E8-6CD2B588E299}" type="presParOf" srcId="{37F67C31-E9B2-4BA5-9F9A-D9F3CDD296CA}" destId="{B9D4CDBA-AB8A-41BD-852E-0623131934DE}" srcOrd="3" destOrd="0" presId="urn:microsoft.com/office/officeart/2005/8/layout/vList4"/>
    <dgm:cxn modelId="{5A4AB3C6-9FEC-4438-9E60-8DD83F48ADAF}" type="presParOf" srcId="{37F67C31-E9B2-4BA5-9F9A-D9F3CDD296CA}" destId="{9F3118C2-8589-40D3-BA85-F07CC030AB08}" srcOrd="4" destOrd="0" presId="urn:microsoft.com/office/officeart/2005/8/layout/vList4"/>
    <dgm:cxn modelId="{67479A70-DE11-4204-8AEE-A8C3AFC9242D}" type="presParOf" srcId="{9F3118C2-8589-40D3-BA85-F07CC030AB08}" destId="{8B694D63-15EC-4B5E-BA63-72F8E2A8F4C3}" srcOrd="0" destOrd="0" presId="urn:microsoft.com/office/officeart/2005/8/layout/vList4"/>
    <dgm:cxn modelId="{86C92D54-EF13-4049-83CE-899F36376660}" type="presParOf" srcId="{9F3118C2-8589-40D3-BA85-F07CC030AB08}" destId="{E97604F6-CABE-49E9-A77A-2541BB6EA73B}" srcOrd="1" destOrd="0" presId="urn:microsoft.com/office/officeart/2005/8/layout/vList4"/>
    <dgm:cxn modelId="{4091BB11-CA29-4CFC-9739-E38A3FFCEE10}" type="presParOf" srcId="{9F3118C2-8589-40D3-BA85-F07CC030AB08}" destId="{88D9D96D-CD14-4FB9-BDE9-7FC1102ACAD5}" srcOrd="2" destOrd="0" presId="urn:microsoft.com/office/officeart/2005/8/layout/vList4"/>
    <dgm:cxn modelId="{11492932-EE2B-4C1A-8624-E7BD0199AC93}" type="presParOf" srcId="{37F67C31-E9B2-4BA5-9F9A-D9F3CDD296CA}" destId="{5D69FF26-B5DB-4F41-8818-A3865A66E5E9}" srcOrd="5" destOrd="0" presId="urn:microsoft.com/office/officeart/2005/8/layout/vList4"/>
    <dgm:cxn modelId="{3F765732-3174-4A68-B2A8-706073DAE4E0}" type="presParOf" srcId="{37F67C31-E9B2-4BA5-9F9A-D9F3CDD296CA}" destId="{8EEA81DF-7A11-4A4A-819D-9F31D4C9BCCC}" srcOrd="6" destOrd="0" presId="urn:microsoft.com/office/officeart/2005/8/layout/vList4"/>
    <dgm:cxn modelId="{84384416-E9BA-4E12-9946-30C9E9C584FA}" type="presParOf" srcId="{8EEA81DF-7A11-4A4A-819D-9F31D4C9BCCC}" destId="{DF7AA7FC-4450-416F-9CCC-E97FB37264C2}" srcOrd="0" destOrd="0" presId="urn:microsoft.com/office/officeart/2005/8/layout/vList4"/>
    <dgm:cxn modelId="{B8C501B1-525A-4D45-9AD1-DC17B4E0FF32}" type="presParOf" srcId="{8EEA81DF-7A11-4A4A-819D-9F31D4C9BCCC}" destId="{6AC7AF65-1BE2-492E-B65E-DD225BBF9B92}" srcOrd="1" destOrd="0" presId="urn:microsoft.com/office/officeart/2005/8/layout/vList4"/>
    <dgm:cxn modelId="{4CD8AE7A-AF52-4E3D-BF30-C1A5A46E60E5}" type="presParOf" srcId="{8EEA81DF-7A11-4A4A-819D-9F31D4C9BCCC}" destId="{C13468CD-74B4-4309-A65F-60D6ADECE28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3E6DB2-4921-4B06-9A0D-DBADCBDFB48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04EA0-600D-4EC1-812C-14325AA3E9D0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571997" y="1649737"/>
          <a:ext cx="2391790" cy="887354"/>
        </a:xfrm>
        <a:prstGeom prst="rect">
          <a:avLst/>
        </a:prstGeom>
        <a:ln/>
      </dgm:spPr>
      <dgm:t>
        <a:bodyPr/>
        <a:lstStyle/>
        <a:p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strike="sngStrike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6D19043-1E58-4C7F-9376-138B9D6D90DF}" type="parTrans" cxnId="{FDC19F13-1A01-4747-8E3E-9ACD0EE8F10D}">
      <dgm:prSet/>
      <dgm:spPr/>
      <dgm:t>
        <a:bodyPr/>
        <a:lstStyle/>
        <a:p>
          <a:endParaRPr lang="en-US"/>
        </a:p>
      </dgm:t>
    </dgm:pt>
    <dgm:pt modelId="{884BCE1C-046B-400B-986C-BAD10FF14E67}" type="sibTrans" cxnId="{FDC19F13-1A01-4747-8E3E-9ACD0EE8F10D}">
      <dgm:prSet/>
      <dgm:spPr/>
      <dgm:t>
        <a:bodyPr/>
        <a:lstStyle/>
        <a:p>
          <a:endParaRPr lang="en-US"/>
        </a:p>
      </dgm:t>
    </dgm:pt>
    <dgm:pt modelId="{8DF87189-79A0-4EC5-97F0-19FF28C16738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3203067" y="1649737"/>
          <a:ext cx="2391790" cy="887354"/>
        </a:xfrm>
        <a:prstGeom prst="rect">
          <a:avLst/>
        </a:prstGeom>
        <a:ln/>
      </dgm:spPr>
      <dgm:t>
        <a:bodyPr/>
        <a:lstStyle/>
        <a:p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R, SDR, S4A, SARFAESI…</a:t>
          </a:r>
          <a:endParaRPr lang="en-US" strike="sngStrike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E0AA778B-CB40-4960-A451-2CC677D96150}" type="parTrans" cxnId="{1392E1C1-E030-4906-8970-5AA9F5794BE3}">
      <dgm:prSet/>
      <dgm:spPr/>
      <dgm:t>
        <a:bodyPr/>
        <a:lstStyle/>
        <a:p>
          <a:endParaRPr lang="en-US"/>
        </a:p>
      </dgm:t>
    </dgm:pt>
    <dgm:pt modelId="{2BB1516C-8722-49AE-AC02-727B93E28898}" type="sibTrans" cxnId="{1392E1C1-E030-4906-8970-5AA9F5794BE3}">
      <dgm:prSet/>
      <dgm:spPr/>
      <dgm:t>
        <a:bodyPr/>
        <a:lstStyle/>
        <a:p>
          <a:endParaRPr lang="en-US"/>
        </a:p>
      </dgm:t>
    </dgm:pt>
    <dgm:pt modelId="{05C4DBB5-1B1D-4FCB-BB91-C50F481D807C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5834137" y="1649737"/>
          <a:ext cx="2391790" cy="887354"/>
        </a:xfrm>
        <a:prstGeom prst="rect">
          <a:avLst/>
        </a:prstGeom>
        <a:ln/>
      </dgm:spPr>
      <dgm:t>
        <a:bodyPr/>
        <a:lstStyle/>
        <a:p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strike="sngStrike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2B8AC26-CD01-46E3-9483-39BB125CE0DC}" type="parTrans" cxnId="{8A97CE12-AB9A-4B6C-BCC9-BDDF93A4A6C1}">
      <dgm:prSet/>
      <dgm:spPr/>
      <dgm:t>
        <a:bodyPr/>
        <a:lstStyle/>
        <a:p>
          <a:endParaRPr lang="en-US"/>
        </a:p>
      </dgm:t>
    </dgm:pt>
    <dgm:pt modelId="{9D9E9CD5-152F-4719-8FA8-8689A192711E}" type="sibTrans" cxnId="{8A97CE12-AB9A-4B6C-BCC9-BDDF93A4A6C1}">
      <dgm:prSet/>
      <dgm:spPr/>
      <dgm:t>
        <a:bodyPr/>
        <a:lstStyle/>
        <a:p>
          <a:endParaRPr lang="en-US"/>
        </a:p>
      </dgm:t>
    </dgm:pt>
    <dgm:pt modelId="{D83DE8A2-B009-46E0-A658-B663A6A166F2}">
      <dgm:prSet/>
      <dgm:spPr>
        <a:xfrm>
          <a:off x="571997" y="4424214"/>
          <a:ext cx="2391790" cy="887354"/>
        </a:xfrm>
        <a:prstGeom prst="rect">
          <a:avLst/>
        </a:prstGeom>
        <a:solidFill>
          <a:srgbClr val="FFFF00"/>
        </a:solidFill>
        <a:ln>
          <a:noFill/>
        </a:ln>
        <a:effectLst/>
      </dgm:spPr>
      <dgm:t>
        <a:bodyPr/>
        <a:lstStyle/>
        <a:p>
          <a:r>
            <a:rPr lang="en-US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F83DBED1-EAF4-474C-9641-D64AA596FD11}" type="parTrans" cxnId="{5486CF5A-6EA8-457F-BEDE-0BC82586808B}">
      <dgm:prSet/>
      <dgm:spPr/>
      <dgm:t>
        <a:bodyPr/>
        <a:lstStyle/>
        <a:p>
          <a:endParaRPr lang="en-US"/>
        </a:p>
      </dgm:t>
    </dgm:pt>
    <dgm:pt modelId="{B9C54A2F-5A93-4DFE-AC18-0E637417F13D}" type="sibTrans" cxnId="{5486CF5A-6EA8-457F-BEDE-0BC82586808B}">
      <dgm:prSet/>
      <dgm:spPr/>
      <dgm:t>
        <a:bodyPr/>
        <a:lstStyle/>
        <a:p>
          <a:endParaRPr lang="en-US"/>
        </a:p>
      </dgm:t>
    </dgm:pt>
    <dgm:pt modelId="{642883E7-0600-46A9-BB4F-A915337B1E8B}">
      <dgm:prSet/>
      <dgm:spPr>
        <a:xfrm>
          <a:off x="320306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0057F04-3BE4-4A2F-A55B-0B4C242442C9}" type="parTrans" cxnId="{71F030D2-150B-4B51-9689-5627D86CAC4B}">
      <dgm:prSet/>
      <dgm:spPr/>
      <dgm:t>
        <a:bodyPr/>
        <a:lstStyle/>
        <a:p>
          <a:endParaRPr lang="en-US"/>
        </a:p>
      </dgm:t>
    </dgm:pt>
    <dgm:pt modelId="{7771785B-E9D7-49E5-ADC7-33569D903B58}" type="sibTrans" cxnId="{71F030D2-150B-4B51-9689-5627D86CAC4B}">
      <dgm:prSet/>
      <dgm:spPr/>
      <dgm:t>
        <a:bodyPr/>
        <a:lstStyle/>
        <a:p>
          <a:endParaRPr lang="en-US"/>
        </a:p>
      </dgm:t>
    </dgm:pt>
    <dgm:pt modelId="{B82D40D3-BCB9-4A8B-9F1E-9D3D67241023}">
      <dgm:prSet/>
      <dgm:spPr>
        <a:xfrm>
          <a:off x="583413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4R4D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595E087D-381D-476B-9B29-634B8F40009D}" type="parTrans" cxnId="{4BE41836-86A4-4EA9-A365-2795CDB29E2B}">
      <dgm:prSet/>
      <dgm:spPr/>
      <dgm:t>
        <a:bodyPr/>
        <a:lstStyle/>
        <a:p>
          <a:endParaRPr lang="en-US"/>
        </a:p>
      </dgm:t>
    </dgm:pt>
    <dgm:pt modelId="{FFC57CF4-FAB2-48DB-B43D-073699139B34}" type="sibTrans" cxnId="{4BE41836-86A4-4EA9-A365-2795CDB29E2B}">
      <dgm:prSet/>
      <dgm:spPr/>
      <dgm:t>
        <a:bodyPr/>
        <a:lstStyle/>
        <a:p>
          <a:endParaRPr lang="en-US"/>
        </a:p>
      </dgm:t>
    </dgm:pt>
    <dgm:pt modelId="{F93F0829-B65D-4E4D-ACFE-7E028708B3D9}" type="pres">
      <dgm:prSet presAssocID="{5A3E6DB2-4921-4B06-9A0D-DBADCBDFB48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F8331A-95B1-4CAB-BD42-8A2382D0F4D8}" type="pres">
      <dgm:prSet presAssocID="{9D904EA0-600D-4EC1-812C-14325AA3E9D0}" presName="compNode" presStyleCnt="0"/>
      <dgm:spPr/>
    </dgm:pt>
    <dgm:pt modelId="{66DAB00E-77B0-4BDF-8766-BF31221FBE05}" type="pres">
      <dgm:prSet presAssocID="{9D904EA0-600D-4EC1-812C-14325AA3E9D0}" presName="pictRect" presStyleLbl="node1" presStyleIdx="0" presStyleCnt="6"/>
      <dgm:spPr>
        <a:xfrm>
          <a:off x="57199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0E0ED1-17B4-4B87-968F-D3048BB57C9F}" type="pres">
      <dgm:prSet presAssocID="{9D904EA0-600D-4EC1-812C-14325AA3E9D0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B2957D-3470-4C6D-BF23-F90429DC99E0}" type="pres">
      <dgm:prSet presAssocID="{884BCE1C-046B-400B-986C-BAD10FF14E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F48BB7-993D-4743-BCF4-8A5747EDA05A}" type="pres">
      <dgm:prSet presAssocID="{8DF87189-79A0-4EC5-97F0-19FF28C16738}" presName="compNode" presStyleCnt="0"/>
      <dgm:spPr/>
    </dgm:pt>
    <dgm:pt modelId="{3DABD256-C531-4A6C-9976-8F09447AD77C}" type="pres">
      <dgm:prSet presAssocID="{8DF87189-79A0-4EC5-97F0-19FF28C16738}" presName="pictRect" presStyleLbl="node1" presStyleIdx="1" presStyleCnt="6"/>
      <dgm:spPr>
        <a:xfrm>
          <a:off x="320306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0935FFB-7F43-4364-89E9-05F34FE2330F}" type="pres">
      <dgm:prSet presAssocID="{8DF87189-79A0-4EC5-97F0-19FF28C16738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C91B8-A1D1-4DF1-B664-2C980BE34962}" type="pres">
      <dgm:prSet presAssocID="{2BB1516C-8722-49AE-AC02-727B93E2889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9E12F1-6D64-4620-B18C-6BA84F6C6E03}" type="pres">
      <dgm:prSet presAssocID="{05C4DBB5-1B1D-4FCB-BB91-C50F481D807C}" presName="compNode" presStyleCnt="0"/>
      <dgm:spPr/>
    </dgm:pt>
    <dgm:pt modelId="{F81E78AC-352E-4965-A8A0-8E0EA76C0B8A}" type="pres">
      <dgm:prSet presAssocID="{05C4DBB5-1B1D-4FCB-BB91-C50F481D807C}" presName="pictRect" presStyleLbl="node1" presStyleIdx="2" presStyleCnt="6" custScaleX="80291"/>
      <dgm:spPr>
        <a:xfrm>
          <a:off x="583413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190879B-682B-4EEF-BF3A-B4C4EF3C1D07}" type="pres">
      <dgm:prSet presAssocID="{05C4DBB5-1B1D-4FCB-BB91-C50F481D807C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D9993-FFE0-4A22-9DB2-C16FC24BB864}" type="pres">
      <dgm:prSet presAssocID="{9D9E9CD5-152F-4719-8FA8-8689A19271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DB287B-B927-4191-8CEC-A2DFB018801E}" type="pres">
      <dgm:prSet presAssocID="{D83DE8A2-B009-46E0-A658-B663A6A166F2}" presName="compNode" presStyleCnt="0"/>
      <dgm:spPr/>
    </dgm:pt>
    <dgm:pt modelId="{A7AF7532-0076-4243-A6B2-0D0BC3CB76FB}" type="pres">
      <dgm:prSet presAssocID="{D83DE8A2-B009-46E0-A658-B663A6A166F2}" presName="pictRect" presStyleLbl="node1" presStyleIdx="3" presStyleCnt="6" custScaleX="77997"/>
      <dgm:spPr>
        <a:xfrm>
          <a:off x="57199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3035428-7036-4A15-8EAC-B62718739F92}" type="pres">
      <dgm:prSet presAssocID="{D83DE8A2-B009-46E0-A658-B663A6A166F2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735A-051C-4383-AD02-92AA9E458DB3}" type="pres">
      <dgm:prSet presAssocID="{B9C54A2F-5A93-4DFE-AC18-0E637417F13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8BFAE0-6D54-4467-8CD1-5FD94F14E1BD}" type="pres">
      <dgm:prSet presAssocID="{642883E7-0600-46A9-BB4F-A915337B1E8B}" presName="compNode" presStyleCnt="0"/>
      <dgm:spPr/>
    </dgm:pt>
    <dgm:pt modelId="{C29D2C84-70F4-4723-9325-823C3FD95F62}" type="pres">
      <dgm:prSet presAssocID="{642883E7-0600-46A9-BB4F-A915337B1E8B}" presName="pictRect" presStyleLbl="node1" presStyleIdx="4" presStyleCnt="6"/>
      <dgm:spPr>
        <a:xfrm>
          <a:off x="320306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E6088BB-CA8E-443D-9939-5EB6630F377C}" type="pres">
      <dgm:prSet presAssocID="{642883E7-0600-46A9-BB4F-A915337B1E8B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50685-F296-414F-9C1D-A6401D816A92}" type="pres">
      <dgm:prSet presAssocID="{7771785B-E9D7-49E5-ADC7-33569D903B5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BD567E1-A868-479B-9EFF-3A105963C0D4}" type="pres">
      <dgm:prSet presAssocID="{B82D40D3-BCB9-4A8B-9F1E-9D3D67241023}" presName="compNode" presStyleCnt="0"/>
      <dgm:spPr/>
    </dgm:pt>
    <dgm:pt modelId="{8824D1F3-ACD0-4180-B9A8-120CA06B40D4}" type="pres">
      <dgm:prSet presAssocID="{B82D40D3-BCB9-4A8B-9F1E-9D3D67241023}" presName="pictRect" presStyleLbl="node1" presStyleIdx="5" presStyleCnt="6"/>
      <dgm:spPr>
        <a:xfrm>
          <a:off x="583413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8A970F4-75CD-4E0D-B368-C3316B18A57C}" type="pres">
      <dgm:prSet presAssocID="{B82D40D3-BCB9-4A8B-9F1E-9D3D67241023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E41836-86A4-4EA9-A365-2795CDB29E2B}" srcId="{5A3E6DB2-4921-4B06-9A0D-DBADCBDFB48F}" destId="{B82D40D3-BCB9-4A8B-9F1E-9D3D67241023}" srcOrd="5" destOrd="0" parTransId="{595E087D-381D-476B-9B29-634B8F40009D}" sibTransId="{FFC57CF4-FAB2-48DB-B43D-073699139B34}"/>
    <dgm:cxn modelId="{321912B8-13D6-4F0D-BCB1-DFEA95338604}" type="presOf" srcId="{9D904EA0-600D-4EC1-812C-14325AA3E9D0}" destId="{A30E0ED1-17B4-4B87-968F-D3048BB57C9F}" srcOrd="0" destOrd="0" presId="urn:microsoft.com/office/officeart/2005/8/layout/pList1"/>
    <dgm:cxn modelId="{DC2D2621-AC18-4C6A-9FAC-A6D68BB408AB}" type="presOf" srcId="{7771785B-E9D7-49E5-ADC7-33569D903B58}" destId="{D8250685-F296-414F-9C1D-A6401D816A92}" srcOrd="0" destOrd="0" presId="urn:microsoft.com/office/officeart/2005/8/layout/pList1"/>
    <dgm:cxn modelId="{8A97CE12-AB9A-4B6C-BCC9-BDDF93A4A6C1}" srcId="{5A3E6DB2-4921-4B06-9A0D-DBADCBDFB48F}" destId="{05C4DBB5-1B1D-4FCB-BB91-C50F481D807C}" srcOrd="2" destOrd="0" parTransId="{12B8AC26-CD01-46E3-9483-39BB125CE0DC}" sibTransId="{9D9E9CD5-152F-4719-8FA8-8689A192711E}"/>
    <dgm:cxn modelId="{5E2D8480-44D1-4D90-8E54-D8FA1C5763A7}" type="presOf" srcId="{8DF87189-79A0-4EC5-97F0-19FF28C16738}" destId="{D0935FFB-7F43-4364-89E9-05F34FE2330F}" srcOrd="0" destOrd="0" presId="urn:microsoft.com/office/officeart/2005/8/layout/pList1"/>
    <dgm:cxn modelId="{1392E1C1-E030-4906-8970-5AA9F5794BE3}" srcId="{5A3E6DB2-4921-4B06-9A0D-DBADCBDFB48F}" destId="{8DF87189-79A0-4EC5-97F0-19FF28C16738}" srcOrd="1" destOrd="0" parTransId="{E0AA778B-CB40-4960-A451-2CC677D96150}" sibTransId="{2BB1516C-8722-49AE-AC02-727B93E28898}"/>
    <dgm:cxn modelId="{5486CF5A-6EA8-457F-BEDE-0BC82586808B}" srcId="{5A3E6DB2-4921-4B06-9A0D-DBADCBDFB48F}" destId="{D83DE8A2-B009-46E0-A658-B663A6A166F2}" srcOrd="3" destOrd="0" parTransId="{F83DBED1-EAF4-474C-9641-D64AA596FD11}" sibTransId="{B9C54A2F-5A93-4DFE-AC18-0E637417F13D}"/>
    <dgm:cxn modelId="{7181100E-F2F2-4DC0-BA70-A2D43FF8B9A7}" type="presOf" srcId="{9D9E9CD5-152F-4719-8FA8-8689A192711E}" destId="{0A1D9993-FFE0-4A22-9DB2-C16FC24BB864}" srcOrd="0" destOrd="0" presId="urn:microsoft.com/office/officeart/2005/8/layout/pList1"/>
    <dgm:cxn modelId="{D282D34B-12A4-4475-BD3A-4BC2A7C4BDDA}" type="presOf" srcId="{B82D40D3-BCB9-4A8B-9F1E-9D3D67241023}" destId="{E8A970F4-75CD-4E0D-B368-C3316B18A57C}" srcOrd="0" destOrd="0" presId="urn:microsoft.com/office/officeart/2005/8/layout/pList1"/>
    <dgm:cxn modelId="{6C9821AD-E83D-4D94-B817-77698831F5AB}" type="presOf" srcId="{642883E7-0600-46A9-BB4F-A915337B1E8B}" destId="{BE6088BB-CA8E-443D-9939-5EB6630F377C}" srcOrd="0" destOrd="0" presId="urn:microsoft.com/office/officeart/2005/8/layout/pList1"/>
    <dgm:cxn modelId="{FDC19F13-1A01-4747-8E3E-9ACD0EE8F10D}" srcId="{5A3E6DB2-4921-4B06-9A0D-DBADCBDFB48F}" destId="{9D904EA0-600D-4EC1-812C-14325AA3E9D0}" srcOrd="0" destOrd="0" parTransId="{16D19043-1E58-4C7F-9376-138B9D6D90DF}" sibTransId="{884BCE1C-046B-400B-986C-BAD10FF14E67}"/>
    <dgm:cxn modelId="{800756D1-F307-44F1-8764-887E9C085479}" type="presOf" srcId="{884BCE1C-046B-400B-986C-BAD10FF14E67}" destId="{1EB2957D-3470-4C6D-BF23-F90429DC99E0}" srcOrd="0" destOrd="0" presId="urn:microsoft.com/office/officeart/2005/8/layout/pList1"/>
    <dgm:cxn modelId="{C8BA24C4-5D05-481B-AF40-841C41F49265}" type="presOf" srcId="{05C4DBB5-1B1D-4FCB-BB91-C50F481D807C}" destId="{E190879B-682B-4EEF-BF3A-B4C4EF3C1D07}" srcOrd="0" destOrd="0" presId="urn:microsoft.com/office/officeart/2005/8/layout/pList1"/>
    <dgm:cxn modelId="{793F3216-9E86-4819-83B1-B1F1049EA51D}" type="presOf" srcId="{2BB1516C-8722-49AE-AC02-727B93E28898}" destId="{DF3C91B8-A1D1-4DF1-B664-2C980BE34962}" srcOrd="0" destOrd="0" presId="urn:microsoft.com/office/officeart/2005/8/layout/pList1"/>
    <dgm:cxn modelId="{36F3B9C4-22B5-4B27-AD99-8130B0BE8E38}" type="presOf" srcId="{D83DE8A2-B009-46E0-A658-B663A6A166F2}" destId="{13035428-7036-4A15-8EAC-B62718739F92}" srcOrd="0" destOrd="0" presId="urn:microsoft.com/office/officeart/2005/8/layout/pList1"/>
    <dgm:cxn modelId="{71F030D2-150B-4B51-9689-5627D86CAC4B}" srcId="{5A3E6DB2-4921-4B06-9A0D-DBADCBDFB48F}" destId="{642883E7-0600-46A9-BB4F-A915337B1E8B}" srcOrd="4" destOrd="0" parTransId="{10057F04-3BE4-4A2F-A55B-0B4C242442C9}" sibTransId="{7771785B-E9D7-49E5-ADC7-33569D903B58}"/>
    <dgm:cxn modelId="{AE9762AD-13E3-43C3-A93C-1A22176C53A0}" type="presOf" srcId="{B9C54A2F-5A93-4DFE-AC18-0E637417F13D}" destId="{4688735A-051C-4383-AD02-92AA9E458DB3}" srcOrd="0" destOrd="0" presId="urn:microsoft.com/office/officeart/2005/8/layout/pList1"/>
    <dgm:cxn modelId="{4A27BF99-90EC-4C24-BAD2-CEAA8F492469}" type="presOf" srcId="{5A3E6DB2-4921-4B06-9A0D-DBADCBDFB48F}" destId="{F93F0829-B65D-4E4D-ACFE-7E028708B3D9}" srcOrd="0" destOrd="0" presId="urn:microsoft.com/office/officeart/2005/8/layout/pList1"/>
    <dgm:cxn modelId="{59E16BDC-A4ED-4F1F-BC3E-BD6D6759BCFC}" type="presParOf" srcId="{F93F0829-B65D-4E4D-ACFE-7E028708B3D9}" destId="{30F8331A-95B1-4CAB-BD42-8A2382D0F4D8}" srcOrd="0" destOrd="0" presId="urn:microsoft.com/office/officeart/2005/8/layout/pList1"/>
    <dgm:cxn modelId="{6EF83710-0159-430A-A669-CCEF28FDEB0E}" type="presParOf" srcId="{30F8331A-95B1-4CAB-BD42-8A2382D0F4D8}" destId="{66DAB00E-77B0-4BDF-8766-BF31221FBE05}" srcOrd="0" destOrd="0" presId="urn:microsoft.com/office/officeart/2005/8/layout/pList1"/>
    <dgm:cxn modelId="{037C019A-983A-40F7-81B9-881CFEDBF5EB}" type="presParOf" srcId="{30F8331A-95B1-4CAB-BD42-8A2382D0F4D8}" destId="{A30E0ED1-17B4-4B87-968F-D3048BB57C9F}" srcOrd="1" destOrd="0" presId="urn:microsoft.com/office/officeart/2005/8/layout/pList1"/>
    <dgm:cxn modelId="{EC6BC21F-0518-4912-84A9-053A99426DC3}" type="presParOf" srcId="{F93F0829-B65D-4E4D-ACFE-7E028708B3D9}" destId="{1EB2957D-3470-4C6D-BF23-F90429DC99E0}" srcOrd="1" destOrd="0" presId="urn:microsoft.com/office/officeart/2005/8/layout/pList1"/>
    <dgm:cxn modelId="{50A001D0-D152-49C1-90B3-8BF6553E5389}" type="presParOf" srcId="{F93F0829-B65D-4E4D-ACFE-7E028708B3D9}" destId="{46F48BB7-993D-4743-BCF4-8A5747EDA05A}" srcOrd="2" destOrd="0" presId="urn:microsoft.com/office/officeart/2005/8/layout/pList1"/>
    <dgm:cxn modelId="{0F9F44D0-D3D9-40C6-8575-BA0AA02D15C3}" type="presParOf" srcId="{46F48BB7-993D-4743-BCF4-8A5747EDA05A}" destId="{3DABD256-C531-4A6C-9976-8F09447AD77C}" srcOrd="0" destOrd="0" presId="urn:microsoft.com/office/officeart/2005/8/layout/pList1"/>
    <dgm:cxn modelId="{1618380A-B8B2-4B39-A500-4EF61EFB4A6D}" type="presParOf" srcId="{46F48BB7-993D-4743-BCF4-8A5747EDA05A}" destId="{D0935FFB-7F43-4364-89E9-05F34FE2330F}" srcOrd="1" destOrd="0" presId="urn:microsoft.com/office/officeart/2005/8/layout/pList1"/>
    <dgm:cxn modelId="{559588A1-2424-4B5F-A500-750B4BEBEC22}" type="presParOf" srcId="{F93F0829-B65D-4E4D-ACFE-7E028708B3D9}" destId="{DF3C91B8-A1D1-4DF1-B664-2C980BE34962}" srcOrd="3" destOrd="0" presId="urn:microsoft.com/office/officeart/2005/8/layout/pList1"/>
    <dgm:cxn modelId="{2E59A902-68D3-4176-BC17-603852D87217}" type="presParOf" srcId="{F93F0829-B65D-4E4D-ACFE-7E028708B3D9}" destId="{149E12F1-6D64-4620-B18C-6BA84F6C6E03}" srcOrd="4" destOrd="0" presId="urn:microsoft.com/office/officeart/2005/8/layout/pList1"/>
    <dgm:cxn modelId="{3D1E0CFB-BAA6-4862-B4CE-38A9F2384EC8}" type="presParOf" srcId="{149E12F1-6D64-4620-B18C-6BA84F6C6E03}" destId="{F81E78AC-352E-4965-A8A0-8E0EA76C0B8A}" srcOrd="0" destOrd="0" presId="urn:microsoft.com/office/officeart/2005/8/layout/pList1"/>
    <dgm:cxn modelId="{526C0427-5088-42CE-8BAB-00A0CD84DD4B}" type="presParOf" srcId="{149E12F1-6D64-4620-B18C-6BA84F6C6E03}" destId="{E190879B-682B-4EEF-BF3A-B4C4EF3C1D07}" srcOrd="1" destOrd="0" presId="urn:microsoft.com/office/officeart/2005/8/layout/pList1"/>
    <dgm:cxn modelId="{7C95D619-2EC0-4F70-A235-1AB8066AA002}" type="presParOf" srcId="{F93F0829-B65D-4E4D-ACFE-7E028708B3D9}" destId="{0A1D9993-FFE0-4A22-9DB2-C16FC24BB864}" srcOrd="5" destOrd="0" presId="urn:microsoft.com/office/officeart/2005/8/layout/pList1"/>
    <dgm:cxn modelId="{32BD8990-427D-4582-B24E-4D03724095A2}" type="presParOf" srcId="{F93F0829-B65D-4E4D-ACFE-7E028708B3D9}" destId="{86DB287B-B927-4191-8CEC-A2DFB018801E}" srcOrd="6" destOrd="0" presId="urn:microsoft.com/office/officeart/2005/8/layout/pList1"/>
    <dgm:cxn modelId="{F31C3B98-FC24-4946-9098-ADC4EF6F4CE8}" type="presParOf" srcId="{86DB287B-B927-4191-8CEC-A2DFB018801E}" destId="{A7AF7532-0076-4243-A6B2-0D0BC3CB76FB}" srcOrd="0" destOrd="0" presId="urn:microsoft.com/office/officeart/2005/8/layout/pList1"/>
    <dgm:cxn modelId="{2D8F4C39-8E3C-4E45-B74F-C6D050411B68}" type="presParOf" srcId="{86DB287B-B927-4191-8CEC-A2DFB018801E}" destId="{13035428-7036-4A15-8EAC-B62718739F92}" srcOrd="1" destOrd="0" presId="urn:microsoft.com/office/officeart/2005/8/layout/pList1"/>
    <dgm:cxn modelId="{7013C349-1E3E-4728-9492-7D4508404AC0}" type="presParOf" srcId="{F93F0829-B65D-4E4D-ACFE-7E028708B3D9}" destId="{4688735A-051C-4383-AD02-92AA9E458DB3}" srcOrd="7" destOrd="0" presId="urn:microsoft.com/office/officeart/2005/8/layout/pList1"/>
    <dgm:cxn modelId="{E2B7207D-1745-4557-8ED4-AB07E4FA61AD}" type="presParOf" srcId="{F93F0829-B65D-4E4D-ACFE-7E028708B3D9}" destId="{048BFAE0-6D54-4467-8CD1-5FD94F14E1BD}" srcOrd="8" destOrd="0" presId="urn:microsoft.com/office/officeart/2005/8/layout/pList1"/>
    <dgm:cxn modelId="{0D45AD55-58D0-4B6C-9B12-CB9ED0096728}" type="presParOf" srcId="{048BFAE0-6D54-4467-8CD1-5FD94F14E1BD}" destId="{C29D2C84-70F4-4723-9325-823C3FD95F62}" srcOrd="0" destOrd="0" presId="urn:microsoft.com/office/officeart/2005/8/layout/pList1"/>
    <dgm:cxn modelId="{A5481365-3B56-4C5B-8437-28BB7D82E9A6}" type="presParOf" srcId="{048BFAE0-6D54-4467-8CD1-5FD94F14E1BD}" destId="{BE6088BB-CA8E-443D-9939-5EB6630F377C}" srcOrd="1" destOrd="0" presId="urn:microsoft.com/office/officeart/2005/8/layout/pList1"/>
    <dgm:cxn modelId="{93B8AB38-1055-41B6-9305-C1BD72174898}" type="presParOf" srcId="{F93F0829-B65D-4E4D-ACFE-7E028708B3D9}" destId="{D8250685-F296-414F-9C1D-A6401D816A92}" srcOrd="9" destOrd="0" presId="urn:microsoft.com/office/officeart/2005/8/layout/pList1"/>
    <dgm:cxn modelId="{2BCEAD24-58F7-4C6D-A5A1-A3BE76015A11}" type="presParOf" srcId="{F93F0829-B65D-4E4D-ACFE-7E028708B3D9}" destId="{1BD567E1-A868-479B-9EFF-3A105963C0D4}" srcOrd="10" destOrd="0" presId="urn:microsoft.com/office/officeart/2005/8/layout/pList1"/>
    <dgm:cxn modelId="{0AC44EEE-0FE8-4750-A289-1797310A85C1}" type="presParOf" srcId="{1BD567E1-A868-479B-9EFF-3A105963C0D4}" destId="{8824D1F3-ACD0-4180-B9A8-120CA06B40D4}" srcOrd="0" destOrd="0" presId="urn:microsoft.com/office/officeart/2005/8/layout/pList1"/>
    <dgm:cxn modelId="{E9131473-F712-4238-AAB6-EC2C5A4DD071}" type="presParOf" srcId="{1BD567E1-A868-479B-9EFF-3A105963C0D4}" destId="{E8A970F4-75CD-4E0D-B368-C3316B18A57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110FBC6-D92D-4CB9-BCFD-C071068BFC9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69FF87-3D8B-44F4-B94D-6D2DFCB52C2F}">
      <dgm:prSet/>
      <dgm:spPr/>
      <dgm:t>
        <a:bodyPr/>
        <a:lstStyle/>
        <a:p>
          <a:r>
            <a:rPr lang="en-US" smtClean="0"/>
            <a:t>Disinter "Digup graves"</a:t>
          </a:r>
          <a:endParaRPr lang="en-US"/>
        </a:p>
      </dgm:t>
    </dgm:pt>
    <dgm:pt modelId="{6DBB7D4D-4388-4D33-BFF7-77E45D5B8237}" type="parTrans" cxnId="{7C88E9E9-7B35-4E7F-92E6-0E61AA22E74A}">
      <dgm:prSet/>
      <dgm:spPr/>
      <dgm:t>
        <a:bodyPr/>
        <a:lstStyle/>
        <a:p>
          <a:endParaRPr lang="en-US"/>
        </a:p>
      </dgm:t>
    </dgm:pt>
    <dgm:pt modelId="{0F176DCC-0BA4-45CB-970B-71310A2A754F}" type="sibTrans" cxnId="{7C88E9E9-7B35-4E7F-92E6-0E61AA22E74A}">
      <dgm:prSet/>
      <dgm:spPr/>
      <dgm:t>
        <a:bodyPr/>
        <a:lstStyle/>
        <a:p>
          <a:endParaRPr lang="en-US"/>
        </a:p>
      </dgm:t>
    </dgm:pt>
    <dgm:pt modelId="{7F1C1E1D-F957-4C53-B162-86A42942C4B5}">
      <dgm:prSet/>
      <dgm:spPr/>
      <dgm:t>
        <a:bodyPr/>
        <a:lstStyle/>
        <a:p>
          <a:r>
            <a:rPr lang="en-US" smtClean="0"/>
            <a:t>SARFAESI-DRT empower</a:t>
          </a:r>
        </a:p>
      </dgm:t>
    </dgm:pt>
    <dgm:pt modelId="{F7C05F9E-F61B-46ED-8862-562AAF353B0D}" type="parTrans" cxnId="{EE006378-035F-43B8-AB59-B573F34B42C3}">
      <dgm:prSet/>
      <dgm:spPr/>
      <dgm:t>
        <a:bodyPr/>
        <a:lstStyle/>
        <a:p>
          <a:endParaRPr lang="en-US"/>
        </a:p>
      </dgm:t>
    </dgm:pt>
    <dgm:pt modelId="{4E05EDDD-BD60-469D-8065-EFAD27156895}" type="sibTrans" cxnId="{EE006378-035F-43B8-AB59-B573F34B42C3}">
      <dgm:prSet/>
      <dgm:spPr/>
      <dgm:t>
        <a:bodyPr/>
        <a:lstStyle/>
        <a:p>
          <a:endParaRPr lang="en-US"/>
        </a:p>
      </dgm:t>
    </dgm:pt>
    <dgm:pt modelId="{230D0C0E-A022-4CAE-A6A5-CCA9AC115713}">
      <dgm:prSet/>
      <dgm:spPr/>
      <dgm:t>
        <a:bodyPr/>
        <a:lstStyle/>
        <a:p>
          <a:r>
            <a:rPr lang="en-US" smtClean="0"/>
            <a:t>Independent renegotiation Commission (PARA?)</a:t>
          </a:r>
        </a:p>
      </dgm:t>
    </dgm:pt>
    <dgm:pt modelId="{3CBDFFB2-CB92-4CDC-9B44-2514E72AB367}" type="parTrans" cxnId="{2A91D0EE-A9E7-4161-BA83-118CD4624E77}">
      <dgm:prSet/>
      <dgm:spPr/>
      <dgm:t>
        <a:bodyPr/>
        <a:lstStyle/>
        <a:p>
          <a:endParaRPr lang="en-US"/>
        </a:p>
      </dgm:t>
    </dgm:pt>
    <dgm:pt modelId="{7F31A927-D97E-4CE9-932B-0A60A2EB9534}" type="sibTrans" cxnId="{2A91D0EE-A9E7-4161-BA83-118CD4624E77}">
      <dgm:prSet/>
      <dgm:spPr/>
      <dgm:t>
        <a:bodyPr/>
        <a:lstStyle/>
        <a:p>
          <a:endParaRPr lang="en-US"/>
        </a:p>
      </dgm:t>
    </dgm:pt>
    <dgm:pt modelId="{C35986FC-4B3B-4163-AE54-B861A6B2FC14}">
      <dgm:prSet/>
      <dgm:spPr/>
      <dgm:t>
        <a:bodyPr/>
        <a:lstStyle/>
        <a:p>
          <a:r>
            <a:rPr lang="en-US" dirty="0" smtClean="0"/>
            <a:t>Differentiate among PSB</a:t>
          </a:r>
        </a:p>
      </dgm:t>
    </dgm:pt>
    <dgm:pt modelId="{5948FE46-100F-4901-BD8E-8FD8763DDDF5}" type="parTrans" cxnId="{D7E38EFB-DF93-47AB-8389-5AE29678B6B4}">
      <dgm:prSet/>
      <dgm:spPr/>
      <dgm:t>
        <a:bodyPr/>
        <a:lstStyle/>
        <a:p>
          <a:endParaRPr lang="en-US"/>
        </a:p>
      </dgm:t>
    </dgm:pt>
    <dgm:pt modelId="{3A02E781-A965-468D-A63C-F6F245D7418D}" type="sibTrans" cxnId="{D7E38EFB-DF93-47AB-8389-5AE29678B6B4}">
      <dgm:prSet/>
      <dgm:spPr/>
      <dgm:t>
        <a:bodyPr/>
        <a:lstStyle/>
        <a:p>
          <a:endParaRPr lang="en-US"/>
        </a:p>
      </dgm:t>
    </dgm:pt>
    <dgm:pt modelId="{F14812B4-9D8F-496B-B6F3-0A4E3ECA6AA1}">
      <dgm:prSet/>
      <dgm:spPr/>
      <dgm:t>
        <a:bodyPr/>
        <a:lstStyle/>
        <a:p>
          <a:r>
            <a:rPr lang="en-US" dirty="0" smtClean="0"/>
            <a:t>Profit Maker PSB: capitalize for BASEL-III</a:t>
          </a:r>
        </a:p>
      </dgm:t>
    </dgm:pt>
    <dgm:pt modelId="{6548C806-F8A8-448C-A5C6-1F14D04C252D}" type="parTrans" cxnId="{9E8B72DC-E436-4897-AEDC-FAF7D52F6A2B}">
      <dgm:prSet/>
      <dgm:spPr/>
      <dgm:t>
        <a:bodyPr/>
        <a:lstStyle/>
        <a:p>
          <a:endParaRPr lang="en-US"/>
        </a:p>
      </dgm:t>
    </dgm:pt>
    <dgm:pt modelId="{AA79FC06-75D9-42C3-9DCA-5ED47AE3663E}" type="sibTrans" cxnId="{9E8B72DC-E436-4897-AEDC-FAF7D52F6A2B}">
      <dgm:prSet/>
      <dgm:spPr/>
      <dgm:t>
        <a:bodyPr/>
        <a:lstStyle/>
        <a:p>
          <a:endParaRPr lang="en-US"/>
        </a:p>
      </dgm:t>
    </dgm:pt>
    <dgm:pt modelId="{997876C6-8A1C-411A-A219-1A6B276D2200}">
      <dgm:prSet/>
      <dgm:spPr/>
      <dgm:t>
        <a:bodyPr/>
        <a:lstStyle/>
        <a:p>
          <a:r>
            <a:rPr lang="en-US" dirty="0" smtClean="0"/>
            <a:t>Loss Maker PSB: Merge, Privatization</a:t>
          </a:r>
        </a:p>
      </dgm:t>
    </dgm:pt>
    <dgm:pt modelId="{F94F5EC9-5272-4237-90C3-4ABCF3CEAE09}" type="parTrans" cxnId="{E5B296A4-06BF-4514-BE85-D1C7F411DCA9}">
      <dgm:prSet/>
      <dgm:spPr/>
      <dgm:t>
        <a:bodyPr/>
        <a:lstStyle/>
        <a:p>
          <a:endParaRPr lang="en-US"/>
        </a:p>
      </dgm:t>
    </dgm:pt>
    <dgm:pt modelId="{728EC63D-6EEE-4CD5-A74F-3B2F3EE51977}" type="sibTrans" cxnId="{E5B296A4-06BF-4514-BE85-D1C7F411DCA9}">
      <dgm:prSet/>
      <dgm:spPr/>
      <dgm:t>
        <a:bodyPr/>
        <a:lstStyle/>
        <a:p>
          <a:endParaRPr lang="en-US"/>
        </a:p>
      </dgm:t>
    </dgm:pt>
    <dgm:pt modelId="{8956858E-FD2C-4211-90AF-763BCEC4D8BD}">
      <dgm:prSet/>
      <dgm:spPr/>
      <dgm:t>
        <a:bodyPr/>
        <a:lstStyle/>
        <a:p>
          <a:r>
            <a:rPr lang="en-US" smtClean="0"/>
            <a:t>Diversify</a:t>
          </a:r>
        </a:p>
      </dgm:t>
    </dgm:pt>
    <dgm:pt modelId="{A82CB3E2-932A-4EDD-9565-0F6ACE7C00F0}" type="parTrans" cxnId="{5F7D6D86-EEA0-4EF6-960F-C86B34EB6246}">
      <dgm:prSet/>
      <dgm:spPr/>
      <dgm:t>
        <a:bodyPr/>
        <a:lstStyle/>
        <a:p>
          <a:endParaRPr lang="en-US"/>
        </a:p>
      </dgm:t>
    </dgm:pt>
    <dgm:pt modelId="{EB41D25E-A1A5-4CEB-92E9-7A586FBB1A83}" type="sibTrans" cxnId="{5F7D6D86-EEA0-4EF6-960F-C86B34EB6246}">
      <dgm:prSet/>
      <dgm:spPr/>
      <dgm:t>
        <a:bodyPr/>
        <a:lstStyle/>
        <a:p>
          <a:endParaRPr lang="en-US"/>
        </a:p>
      </dgm:t>
    </dgm:pt>
    <dgm:pt modelId="{DB0DB357-7802-4856-B983-E40030232FFF}">
      <dgm:prSet/>
      <dgm:spPr/>
      <dgm:t>
        <a:bodyPr/>
        <a:lstStyle/>
        <a:p>
          <a:r>
            <a:rPr lang="en-US" dirty="0" smtClean="0"/>
            <a:t>More number, variety of Banks</a:t>
          </a:r>
        </a:p>
      </dgm:t>
    </dgm:pt>
    <dgm:pt modelId="{80EB063F-5835-4544-8388-A120FC99261D}" type="parTrans" cxnId="{2DB091AD-3EBF-4F0A-9050-FB549DCE49B3}">
      <dgm:prSet/>
      <dgm:spPr/>
      <dgm:t>
        <a:bodyPr/>
        <a:lstStyle/>
        <a:p>
          <a:endParaRPr lang="en-US"/>
        </a:p>
      </dgm:t>
    </dgm:pt>
    <dgm:pt modelId="{6E5D24DB-A192-4C5F-8FCA-6ABE48D1056E}" type="sibTrans" cxnId="{2DB091AD-3EBF-4F0A-9050-FB549DCE49B3}">
      <dgm:prSet/>
      <dgm:spPr/>
      <dgm:t>
        <a:bodyPr/>
        <a:lstStyle/>
        <a:p>
          <a:endParaRPr lang="en-US"/>
        </a:p>
      </dgm:t>
    </dgm:pt>
    <dgm:pt modelId="{F6754C2D-917B-4D7F-9B10-62985772E5F5}">
      <dgm:prSet/>
      <dgm:spPr/>
      <dgm:t>
        <a:bodyPr/>
        <a:lstStyle/>
        <a:p>
          <a:r>
            <a:rPr lang="en-US" dirty="0" smtClean="0"/>
            <a:t>Deregulate</a:t>
          </a:r>
        </a:p>
      </dgm:t>
    </dgm:pt>
    <dgm:pt modelId="{8B1342D0-3126-452B-8E72-B9793CFFC5E4}" type="parTrans" cxnId="{C01E19A9-1B92-4E3D-957A-6F7A15473D1D}">
      <dgm:prSet/>
      <dgm:spPr/>
      <dgm:t>
        <a:bodyPr/>
        <a:lstStyle/>
        <a:p>
          <a:endParaRPr lang="en-US"/>
        </a:p>
      </dgm:t>
    </dgm:pt>
    <dgm:pt modelId="{6D7401F8-CEA6-4B53-B614-A06AC0E5FFDC}" type="sibTrans" cxnId="{C01E19A9-1B92-4E3D-957A-6F7A15473D1D}">
      <dgm:prSet/>
      <dgm:spPr/>
      <dgm:t>
        <a:bodyPr/>
        <a:lstStyle/>
        <a:p>
          <a:endParaRPr lang="en-US"/>
        </a:p>
      </dgm:t>
    </dgm:pt>
    <dgm:pt modelId="{DD424953-51E6-4AF8-82A9-DCB9CB3D9A7F}">
      <dgm:prSet/>
      <dgm:spPr/>
      <dgm:t>
        <a:bodyPr/>
        <a:lstStyle/>
        <a:p>
          <a:r>
            <a:rPr lang="en-US" dirty="0" smtClean="0"/>
            <a:t>Lower SLR, [yes 22%-&gt;20.5%]</a:t>
          </a:r>
        </a:p>
      </dgm:t>
    </dgm:pt>
    <dgm:pt modelId="{5EAEE29B-978F-417E-9823-5BD161695405}" type="parTrans" cxnId="{30F546A1-E476-4F4E-A807-F0F62124B47D}">
      <dgm:prSet/>
      <dgm:spPr/>
      <dgm:t>
        <a:bodyPr/>
        <a:lstStyle/>
        <a:p>
          <a:endParaRPr lang="en-US"/>
        </a:p>
      </dgm:t>
    </dgm:pt>
    <dgm:pt modelId="{4D15965F-B3F3-4C10-82FB-A5F370659E51}" type="sibTrans" cxnId="{30F546A1-E476-4F4E-A807-F0F62124B47D}">
      <dgm:prSet/>
      <dgm:spPr/>
      <dgm:t>
        <a:bodyPr/>
        <a:lstStyle/>
        <a:p>
          <a:endParaRPr lang="en-US"/>
        </a:p>
      </dgm:t>
    </dgm:pt>
    <dgm:pt modelId="{10BCD1EB-BDF8-4646-B4AC-20AC84A14D55}">
      <dgm:prSet/>
      <dgm:spPr/>
      <dgm:t>
        <a:bodyPr/>
        <a:lstStyle/>
        <a:p>
          <a:r>
            <a:rPr lang="en-US" dirty="0" smtClean="0"/>
            <a:t>Promote C-Bond so they borrow less from Banks. [Tri-Party Repo, etc.]</a:t>
          </a:r>
        </a:p>
      </dgm:t>
    </dgm:pt>
    <dgm:pt modelId="{A65C7D01-A97A-4CB6-ABB9-15F9FA0A6D82}" type="parTrans" cxnId="{28009E81-DB9D-4F56-A086-C708CAB92293}">
      <dgm:prSet/>
      <dgm:spPr/>
      <dgm:t>
        <a:bodyPr/>
        <a:lstStyle/>
        <a:p>
          <a:endParaRPr lang="en-US"/>
        </a:p>
      </dgm:t>
    </dgm:pt>
    <dgm:pt modelId="{48260934-DF51-4D74-929A-B26EC292DD9B}" type="sibTrans" cxnId="{28009E81-DB9D-4F56-A086-C708CAB92293}">
      <dgm:prSet/>
      <dgm:spPr/>
      <dgm:t>
        <a:bodyPr/>
        <a:lstStyle/>
        <a:p>
          <a:endParaRPr lang="en-US"/>
        </a:p>
      </dgm:t>
    </dgm:pt>
    <dgm:pt modelId="{C0A176A1-DBCB-447A-B4C8-52685BFFED19}">
      <dgm:prSet/>
      <dgm:spPr/>
      <dgm:t>
        <a:bodyPr/>
        <a:lstStyle/>
        <a:p>
          <a:r>
            <a:rPr lang="en-US" dirty="0" smtClean="0"/>
            <a:t>SFB, PB…now </a:t>
          </a:r>
          <a:r>
            <a:rPr lang="en-US" u="sng" dirty="0" smtClean="0"/>
            <a:t>Wholesale Bank </a:t>
          </a:r>
          <a:r>
            <a:rPr lang="en-US" u="sng" dirty="0" smtClean="0">
              <a:solidFill>
                <a:srgbClr val="FFFF00"/>
              </a:solidFill>
            </a:rPr>
            <a:t>[will learn in classification lecture]</a:t>
          </a:r>
        </a:p>
      </dgm:t>
    </dgm:pt>
    <dgm:pt modelId="{157331C0-528F-41CE-858C-C319B22919D7}" type="parTrans" cxnId="{B63B6BF7-CB03-4DF2-80B3-3D3CE693FA86}">
      <dgm:prSet/>
      <dgm:spPr/>
      <dgm:t>
        <a:bodyPr/>
        <a:lstStyle/>
        <a:p>
          <a:endParaRPr lang="en-US"/>
        </a:p>
      </dgm:t>
    </dgm:pt>
    <dgm:pt modelId="{C6E7B7E1-F2A1-4C4B-BB7D-96D80EA398EA}" type="sibTrans" cxnId="{B63B6BF7-CB03-4DF2-80B3-3D3CE693FA86}">
      <dgm:prSet/>
      <dgm:spPr/>
      <dgm:t>
        <a:bodyPr/>
        <a:lstStyle/>
        <a:p>
          <a:endParaRPr lang="en-US"/>
        </a:p>
      </dgm:t>
    </dgm:pt>
    <dgm:pt modelId="{37F67C31-E9B2-4BA5-9F9A-D9F3CDD296CA}" type="pres">
      <dgm:prSet presAssocID="{8110FBC6-D92D-4CB9-BCFD-C071068BFC9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A5F5DB-84F2-4B2E-8028-8DCCF0B5336F}" type="pres">
      <dgm:prSet presAssocID="{2B69FF87-3D8B-44F4-B94D-6D2DFCB52C2F}" presName="comp" presStyleCnt="0"/>
      <dgm:spPr/>
    </dgm:pt>
    <dgm:pt modelId="{E5E5BE93-C90E-4B7C-B176-9E61871349BF}" type="pres">
      <dgm:prSet presAssocID="{2B69FF87-3D8B-44F4-B94D-6D2DFCB52C2F}" presName="box" presStyleLbl="node1" presStyleIdx="0" presStyleCnt="4"/>
      <dgm:spPr/>
      <dgm:t>
        <a:bodyPr/>
        <a:lstStyle/>
        <a:p>
          <a:endParaRPr lang="en-US"/>
        </a:p>
      </dgm:t>
    </dgm:pt>
    <dgm:pt modelId="{8AFE1525-9B5F-401A-B08E-A7AE51A3F58A}" type="pres">
      <dgm:prSet presAssocID="{2B69FF87-3D8B-44F4-B94D-6D2DFCB52C2F}" presName="img" presStyleLbl="fgImgPlace1" presStyleIdx="0" presStyleCnt="4" custScaleY="8293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14E2359-F407-427A-9DD5-AEA3250E9C2A}" type="pres">
      <dgm:prSet presAssocID="{2B69FF87-3D8B-44F4-B94D-6D2DFCB52C2F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CCD1C-E521-418F-9293-AEBF065BFFA4}" type="pres">
      <dgm:prSet presAssocID="{0F176DCC-0BA4-45CB-970B-71310A2A754F}" presName="spacer" presStyleCnt="0"/>
      <dgm:spPr/>
    </dgm:pt>
    <dgm:pt modelId="{F2EF27C9-CB2F-4285-BBB3-71D94F4E72B3}" type="pres">
      <dgm:prSet presAssocID="{C35986FC-4B3B-4163-AE54-B861A6B2FC14}" presName="comp" presStyleCnt="0"/>
      <dgm:spPr/>
    </dgm:pt>
    <dgm:pt modelId="{02FA8575-362C-426D-9503-5F2A30438A24}" type="pres">
      <dgm:prSet presAssocID="{C35986FC-4B3B-4163-AE54-B861A6B2FC14}" presName="box" presStyleLbl="node1" presStyleIdx="1" presStyleCnt="4"/>
      <dgm:spPr/>
      <dgm:t>
        <a:bodyPr/>
        <a:lstStyle/>
        <a:p>
          <a:endParaRPr lang="en-US"/>
        </a:p>
      </dgm:t>
    </dgm:pt>
    <dgm:pt modelId="{551A120F-62AD-419A-BBC8-FF31140E0929}" type="pres">
      <dgm:prSet presAssocID="{C35986FC-4B3B-4163-AE54-B861A6B2FC14}" presName="img" presStyleLbl="fgImgPlac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481B41-D40B-4239-B6DB-2DC03791EF5B}" type="pres">
      <dgm:prSet presAssocID="{C35986FC-4B3B-4163-AE54-B861A6B2FC14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05C94-24B2-42CF-96BA-46F817AC2B35}" type="pres">
      <dgm:prSet presAssocID="{3A02E781-A965-468D-A63C-F6F245D7418D}" presName="spacer" presStyleCnt="0"/>
      <dgm:spPr/>
    </dgm:pt>
    <dgm:pt modelId="{3D0BCA11-10A9-4DC6-BC86-159EC0FEF783}" type="pres">
      <dgm:prSet presAssocID="{8956858E-FD2C-4211-90AF-763BCEC4D8BD}" presName="comp" presStyleCnt="0"/>
      <dgm:spPr/>
    </dgm:pt>
    <dgm:pt modelId="{F5B7C445-4496-4182-AA87-63ED2EB33DEF}" type="pres">
      <dgm:prSet presAssocID="{8956858E-FD2C-4211-90AF-763BCEC4D8BD}" presName="box" presStyleLbl="node1" presStyleIdx="2" presStyleCnt="4"/>
      <dgm:spPr/>
      <dgm:t>
        <a:bodyPr/>
        <a:lstStyle/>
        <a:p>
          <a:endParaRPr lang="en-US"/>
        </a:p>
      </dgm:t>
    </dgm:pt>
    <dgm:pt modelId="{D8DBB580-E6E1-43B8-9F7D-C4679BD990E2}" type="pres">
      <dgm:prSet presAssocID="{8956858E-FD2C-4211-90AF-763BCEC4D8BD}" presName="img" presStyleLbl="fgImgPlac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27EAC90-FEC2-495F-9A13-079B7C99E17F}" type="pres">
      <dgm:prSet presAssocID="{8956858E-FD2C-4211-90AF-763BCEC4D8BD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89EC8-586B-43E9-B737-DDD2C100E061}" type="pres">
      <dgm:prSet presAssocID="{EB41D25E-A1A5-4CEB-92E9-7A586FBB1A83}" presName="spacer" presStyleCnt="0"/>
      <dgm:spPr/>
    </dgm:pt>
    <dgm:pt modelId="{57ACCE3B-B795-4A5C-9BF4-22DFACA7202C}" type="pres">
      <dgm:prSet presAssocID="{F6754C2D-917B-4D7F-9B10-62985772E5F5}" presName="comp" presStyleCnt="0"/>
      <dgm:spPr/>
    </dgm:pt>
    <dgm:pt modelId="{A6701186-7EB4-42CD-9A7D-D3B9BEAABF65}" type="pres">
      <dgm:prSet presAssocID="{F6754C2D-917B-4D7F-9B10-62985772E5F5}" presName="box" presStyleLbl="node1" presStyleIdx="3" presStyleCnt="4"/>
      <dgm:spPr/>
      <dgm:t>
        <a:bodyPr/>
        <a:lstStyle/>
        <a:p>
          <a:endParaRPr lang="en-US"/>
        </a:p>
      </dgm:t>
    </dgm:pt>
    <dgm:pt modelId="{07026752-2D8F-4751-9D7B-86F3BA908ED9}" type="pres">
      <dgm:prSet presAssocID="{F6754C2D-917B-4D7F-9B10-62985772E5F5}" presName="img" presStyleLbl="fgImgPlac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A96397-88E1-4948-908A-C54315B78036}" type="pres">
      <dgm:prSet presAssocID="{F6754C2D-917B-4D7F-9B10-62985772E5F5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BE90A3-3F24-4596-A826-6484B0C8222B}" type="presOf" srcId="{C0A176A1-DBCB-447A-B4C8-52685BFFED19}" destId="{527EAC90-FEC2-495F-9A13-079B7C99E17F}" srcOrd="1" destOrd="2" presId="urn:microsoft.com/office/officeart/2005/8/layout/vList4"/>
    <dgm:cxn modelId="{1C9EC0DE-469F-4E2D-9CA8-4E912D1A43D3}" type="presOf" srcId="{10BCD1EB-BDF8-4646-B4AC-20AC84A14D55}" destId="{A6701186-7EB4-42CD-9A7D-D3B9BEAABF65}" srcOrd="0" destOrd="2" presId="urn:microsoft.com/office/officeart/2005/8/layout/vList4"/>
    <dgm:cxn modelId="{34773098-C608-4A06-AE81-2405D39F1A53}" type="presOf" srcId="{C35986FC-4B3B-4163-AE54-B861A6B2FC14}" destId="{02FA8575-362C-426D-9503-5F2A30438A24}" srcOrd="0" destOrd="0" presId="urn:microsoft.com/office/officeart/2005/8/layout/vList4"/>
    <dgm:cxn modelId="{47F7A023-B387-4F2C-8ACE-9504C1E39D45}" type="presOf" srcId="{F14812B4-9D8F-496B-B6F3-0A4E3ECA6AA1}" destId="{02FA8575-362C-426D-9503-5F2A30438A24}" srcOrd="0" destOrd="1" presId="urn:microsoft.com/office/officeart/2005/8/layout/vList4"/>
    <dgm:cxn modelId="{1B3BC1E5-894D-4172-ABC0-66C8F607DE91}" type="presOf" srcId="{C0A176A1-DBCB-447A-B4C8-52685BFFED19}" destId="{F5B7C445-4496-4182-AA87-63ED2EB33DEF}" srcOrd="0" destOrd="2" presId="urn:microsoft.com/office/officeart/2005/8/layout/vList4"/>
    <dgm:cxn modelId="{EE006378-035F-43B8-AB59-B573F34B42C3}" srcId="{2B69FF87-3D8B-44F4-B94D-6D2DFCB52C2F}" destId="{7F1C1E1D-F957-4C53-B162-86A42942C4B5}" srcOrd="0" destOrd="0" parTransId="{F7C05F9E-F61B-46ED-8862-562AAF353B0D}" sibTransId="{4E05EDDD-BD60-469D-8065-EFAD27156895}"/>
    <dgm:cxn modelId="{2A91D0EE-A9E7-4161-BA83-118CD4624E77}" srcId="{2B69FF87-3D8B-44F4-B94D-6D2DFCB52C2F}" destId="{230D0C0E-A022-4CAE-A6A5-CCA9AC115713}" srcOrd="1" destOrd="0" parTransId="{3CBDFFB2-CB92-4CDC-9B44-2514E72AB367}" sibTransId="{7F31A927-D97E-4CE9-932B-0A60A2EB9534}"/>
    <dgm:cxn modelId="{B63B6BF7-CB03-4DF2-80B3-3D3CE693FA86}" srcId="{8956858E-FD2C-4211-90AF-763BCEC4D8BD}" destId="{C0A176A1-DBCB-447A-B4C8-52685BFFED19}" srcOrd="1" destOrd="0" parTransId="{157331C0-528F-41CE-858C-C319B22919D7}" sibTransId="{C6E7B7E1-F2A1-4C4B-BB7D-96D80EA398EA}"/>
    <dgm:cxn modelId="{C01E19A9-1B92-4E3D-957A-6F7A15473D1D}" srcId="{8110FBC6-D92D-4CB9-BCFD-C071068BFC94}" destId="{F6754C2D-917B-4D7F-9B10-62985772E5F5}" srcOrd="3" destOrd="0" parTransId="{8B1342D0-3126-452B-8E72-B9793CFFC5E4}" sibTransId="{6D7401F8-CEA6-4B53-B614-A06AC0E5FFDC}"/>
    <dgm:cxn modelId="{B1959DEA-0CA1-408F-AEA8-2A2F0D813E1A}" type="presOf" srcId="{F6754C2D-917B-4D7F-9B10-62985772E5F5}" destId="{A6701186-7EB4-42CD-9A7D-D3B9BEAABF65}" srcOrd="0" destOrd="0" presId="urn:microsoft.com/office/officeart/2005/8/layout/vList4"/>
    <dgm:cxn modelId="{902946CB-D962-4198-BC79-FB94D52EED62}" type="presOf" srcId="{7F1C1E1D-F957-4C53-B162-86A42942C4B5}" destId="{014E2359-F407-427A-9DD5-AEA3250E9C2A}" srcOrd="1" destOrd="1" presId="urn:microsoft.com/office/officeart/2005/8/layout/vList4"/>
    <dgm:cxn modelId="{5F7D6D86-EEA0-4EF6-960F-C86B34EB6246}" srcId="{8110FBC6-D92D-4CB9-BCFD-C071068BFC94}" destId="{8956858E-FD2C-4211-90AF-763BCEC4D8BD}" srcOrd="2" destOrd="0" parTransId="{A82CB3E2-932A-4EDD-9565-0F6ACE7C00F0}" sibTransId="{EB41D25E-A1A5-4CEB-92E9-7A586FBB1A83}"/>
    <dgm:cxn modelId="{3E971A53-4A49-4D10-AFBB-60B39304E3CC}" type="presOf" srcId="{DD424953-51E6-4AF8-82A9-DCB9CB3D9A7F}" destId="{A6701186-7EB4-42CD-9A7D-D3B9BEAABF65}" srcOrd="0" destOrd="1" presId="urn:microsoft.com/office/officeart/2005/8/layout/vList4"/>
    <dgm:cxn modelId="{2DB091AD-3EBF-4F0A-9050-FB549DCE49B3}" srcId="{8956858E-FD2C-4211-90AF-763BCEC4D8BD}" destId="{DB0DB357-7802-4856-B983-E40030232FFF}" srcOrd="0" destOrd="0" parTransId="{80EB063F-5835-4544-8388-A120FC99261D}" sibTransId="{6E5D24DB-A192-4C5F-8FCA-6ABE48D1056E}"/>
    <dgm:cxn modelId="{9E8B72DC-E436-4897-AEDC-FAF7D52F6A2B}" srcId="{C35986FC-4B3B-4163-AE54-B861A6B2FC14}" destId="{F14812B4-9D8F-496B-B6F3-0A4E3ECA6AA1}" srcOrd="0" destOrd="0" parTransId="{6548C806-F8A8-448C-A5C6-1F14D04C252D}" sibTransId="{AA79FC06-75D9-42C3-9DCA-5ED47AE3663E}"/>
    <dgm:cxn modelId="{20A0CCE3-E26B-4B94-AA4D-5334C4A09890}" type="presOf" srcId="{8956858E-FD2C-4211-90AF-763BCEC4D8BD}" destId="{527EAC90-FEC2-495F-9A13-079B7C99E17F}" srcOrd="1" destOrd="0" presId="urn:microsoft.com/office/officeart/2005/8/layout/vList4"/>
    <dgm:cxn modelId="{6F2C7B74-3F14-40C8-83DA-A9DD624AC31B}" type="presOf" srcId="{7F1C1E1D-F957-4C53-B162-86A42942C4B5}" destId="{E5E5BE93-C90E-4B7C-B176-9E61871349BF}" srcOrd="0" destOrd="1" presId="urn:microsoft.com/office/officeart/2005/8/layout/vList4"/>
    <dgm:cxn modelId="{7C88E9E9-7B35-4E7F-92E6-0E61AA22E74A}" srcId="{8110FBC6-D92D-4CB9-BCFD-C071068BFC94}" destId="{2B69FF87-3D8B-44F4-B94D-6D2DFCB52C2F}" srcOrd="0" destOrd="0" parTransId="{6DBB7D4D-4388-4D33-BFF7-77E45D5B8237}" sibTransId="{0F176DCC-0BA4-45CB-970B-71310A2A754F}"/>
    <dgm:cxn modelId="{D7E38EFB-DF93-47AB-8389-5AE29678B6B4}" srcId="{8110FBC6-D92D-4CB9-BCFD-C071068BFC94}" destId="{C35986FC-4B3B-4163-AE54-B861A6B2FC14}" srcOrd="1" destOrd="0" parTransId="{5948FE46-100F-4901-BD8E-8FD8763DDDF5}" sibTransId="{3A02E781-A965-468D-A63C-F6F245D7418D}"/>
    <dgm:cxn modelId="{1BAC1E5A-FC12-439A-9C29-BE789597F1E8}" type="presOf" srcId="{2B69FF87-3D8B-44F4-B94D-6D2DFCB52C2F}" destId="{E5E5BE93-C90E-4B7C-B176-9E61871349BF}" srcOrd="0" destOrd="0" presId="urn:microsoft.com/office/officeart/2005/8/layout/vList4"/>
    <dgm:cxn modelId="{28009E81-DB9D-4F56-A086-C708CAB92293}" srcId="{F6754C2D-917B-4D7F-9B10-62985772E5F5}" destId="{10BCD1EB-BDF8-4646-B4AC-20AC84A14D55}" srcOrd="1" destOrd="0" parTransId="{A65C7D01-A97A-4CB6-ABB9-15F9FA0A6D82}" sibTransId="{48260934-DF51-4D74-929A-B26EC292DD9B}"/>
    <dgm:cxn modelId="{E77F4A6A-39B6-4D79-A2F9-A6B9457D5F05}" type="presOf" srcId="{2B69FF87-3D8B-44F4-B94D-6D2DFCB52C2F}" destId="{014E2359-F407-427A-9DD5-AEA3250E9C2A}" srcOrd="1" destOrd="0" presId="urn:microsoft.com/office/officeart/2005/8/layout/vList4"/>
    <dgm:cxn modelId="{FF87433B-ADE1-4631-B9E9-940CEADAF74C}" type="presOf" srcId="{230D0C0E-A022-4CAE-A6A5-CCA9AC115713}" destId="{E5E5BE93-C90E-4B7C-B176-9E61871349BF}" srcOrd="0" destOrd="2" presId="urn:microsoft.com/office/officeart/2005/8/layout/vList4"/>
    <dgm:cxn modelId="{2BB0EED6-6BF9-40D8-9E6D-E47FD2B5ACF7}" type="presOf" srcId="{8956858E-FD2C-4211-90AF-763BCEC4D8BD}" destId="{F5B7C445-4496-4182-AA87-63ED2EB33DEF}" srcOrd="0" destOrd="0" presId="urn:microsoft.com/office/officeart/2005/8/layout/vList4"/>
    <dgm:cxn modelId="{D745802F-7EB9-4B4A-91FA-3A9CD03F88C5}" type="presOf" srcId="{997876C6-8A1C-411A-A219-1A6B276D2200}" destId="{C3481B41-D40B-4239-B6DB-2DC03791EF5B}" srcOrd="1" destOrd="2" presId="urn:microsoft.com/office/officeart/2005/8/layout/vList4"/>
    <dgm:cxn modelId="{F4E8EB0D-0876-4207-A299-0BA63C8943B3}" type="presOf" srcId="{F6754C2D-917B-4D7F-9B10-62985772E5F5}" destId="{00A96397-88E1-4948-908A-C54315B78036}" srcOrd="1" destOrd="0" presId="urn:microsoft.com/office/officeart/2005/8/layout/vList4"/>
    <dgm:cxn modelId="{247EAFAC-CBB7-4133-BDC6-33B4A7D468FD}" type="presOf" srcId="{DB0DB357-7802-4856-B983-E40030232FFF}" destId="{527EAC90-FEC2-495F-9A13-079B7C99E17F}" srcOrd="1" destOrd="1" presId="urn:microsoft.com/office/officeart/2005/8/layout/vList4"/>
    <dgm:cxn modelId="{467492E4-A108-48D8-8A5F-7820CA0507D3}" type="presOf" srcId="{8110FBC6-D92D-4CB9-BCFD-C071068BFC94}" destId="{37F67C31-E9B2-4BA5-9F9A-D9F3CDD296CA}" srcOrd="0" destOrd="0" presId="urn:microsoft.com/office/officeart/2005/8/layout/vList4"/>
    <dgm:cxn modelId="{B1AED716-6BAD-4EAF-8296-6FA896ED69E1}" type="presOf" srcId="{DB0DB357-7802-4856-B983-E40030232FFF}" destId="{F5B7C445-4496-4182-AA87-63ED2EB33DEF}" srcOrd="0" destOrd="1" presId="urn:microsoft.com/office/officeart/2005/8/layout/vList4"/>
    <dgm:cxn modelId="{49F76CA4-49B1-4884-BCFE-29CE803EC714}" type="presOf" srcId="{230D0C0E-A022-4CAE-A6A5-CCA9AC115713}" destId="{014E2359-F407-427A-9DD5-AEA3250E9C2A}" srcOrd="1" destOrd="2" presId="urn:microsoft.com/office/officeart/2005/8/layout/vList4"/>
    <dgm:cxn modelId="{87BD403A-DC77-4C10-BD13-F694CCD0F832}" type="presOf" srcId="{997876C6-8A1C-411A-A219-1A6B276D2200}" destId="{02FA8575-362C-426D-9503-5F2A30438A24}" srcOrd="0" destOrd="2" presId="urn:microsoft.com/office/officeart/2005/8/layout/vList4"/>
    <dgm:cxn modelId="{16D0891A-816B-4124-BCE1-AFB694FEBAFE}" type="presOf" srcId="{10BCD1EB-BDF8-4646-B4AC-20AC84A14D55}" destId="{00A96397-88E1-4948-908A-C54315B78036}" srcOrd="1" destOrd="2" presId="urn:microsoft.com/office/officeart/2005/8/layout/vList4"/>
    <dgm:cxn modelId="{C9E4D16D-A5E6-4948-9B17-5CDBE8046822}" type="presOf" srcId="{F14812B4-9D8F-496B-B6F3-0A4E3ECA6AA1}" destId="{C3481B41-D40B-4239-B6DB-2DC03791EF5B}" srcOrd="1" destOrd="1" presId="urn:microsoft.com/office/officeart/2005/8/layout/vList4"/>
    <dgm:cxn modelId="{D91A6073-1D94-460D-87D1-91CFA98DB97D}" type="presOf" srcId="{C35986FC-4B3B-4163-AE54-B861A6B2FC14}" destId="{C3481B41-D40B-4239-B6DB-2DC03791EF5B}" srcOrd="1" destOrd="0" presId="urn:microsoft.com/office/officeart/2005/8/layout/vList4"/>
    <dgm:cxn modelId="{30F546A1-E476-4F4E-A807-F0F62124B47D}" srcId="{F6754C2D-917B-4D7F-9B10-62985772E5F5}" destId="{DD424953-51E6-4AF8-82A9-DCB9CB3D9A7F}" srcOrd="0" destOrd="0" parTransId="{5EAEE29B-978F-417E-9823-5BD161695405}" sibTransId="{4D15965F-B3F3-4C10-82FB-A5F370659E51}"/>
    <dgm:cxn modelId="{00799B3B-D32F-4024-931B-77A21251F99A}" type="presOf" srcId="{DD424953-51E6-4AF8-82A9-DCB9CB3D9A7F}" destId="{00A96397-88E1-4948-908A-C54315B78036}" srcOrd="1" destOrd="1" presId="urn:microsoft.com/office/officeart/2005/8/layout/vList4"/>
    <dgm:cxn modelId="{E5B296A4-06BF-4514-BE85-D1C7F411DCA9}" srcId="{C35986FC-4B3B-4163-AE54-B861A6B2FC14}" destId="{997876C6-8A1C-411A-A219-1A6B276D2200}" srcOrd="1" destOrd="0" parTransId="{F94F5EC9-5272-4237-90C3-4ABCF3CEAE09}" sibTransId="{728EC63D-6EEE-4CD5-A74F-3B2F3EE51977}"/>
    <dgm:cxn modelId="{828A1AEC-2750-41DC-ACF3-13355EBAA911}" type="presParOf" srcId="{37F67C31-E9B2-4BA5-9F9A-D9F3CDD296CA}" destId="{3FA5F5DB-84F2-4B2E-8028-8DCCF0B5336F}" srcOrd="0" destOrd="0" presId="urn:microsoft.com/office/officeart/2005/8/layout/vList4"/>
    <dgm:cxn modelId="{57583EB4-B104-44D5-BCA9-14F03F1E6330}" type="presParOf" srcId="{3FA5F5DB-84F2-4B2E-8028-8DCCF0B5336F}" destId="{E5E5BE93-C90E-4B7C-B176-9E61871349BF}" srcOrd="0" destOrd="0" presId="urn:microsoft.com/office/officeart/2005/8/layout/vList4"/>
    <dgm:cxn modelId="{D5AE86F5-3EFB-4C72-A496-031A7CD55A55}" type="presParOf" srcId="{3FA5F5DB-84F2-4B2E-8028-8DCCF0B5336F}" destId="{8AFE1525-9B5F-401A-B08E-A7AE51A3F58A}" srcOrd="1" destOrd="0" presId="urn:microsoft.com/office/officeart/2005/8/layout/vList4"/>
    <dgm:cxn modelId="{DFA76860-93F8-4371-BD87-46B29856D66A}" type="presParOf" srcId="{3FA5F5DB-84F2-4B2E-8028-8DCCF0B5336F}" destId="{014E2359-F407-427A-9DD5-AEA3250E9C2A}" srcOrd="2" destOrd="0" presId="urn:microsoft.com/office/officeart/2005/8/layout/vList4"/>
    <dgm:cxn modelId="{33F8EBAD-0376-40CB-A7DF-EA7A5AD3CC2A}" type="presParOf" srcId="{37F67C31-E9B2-4BA5-9F9A-D9F3CDD296CA}" destId="{786CCD1C-E521-418F-9293-AEBF065BFFA4}" srcOrd="1" destOrd="0" presId="urn:microsoft.com/office/officeart/2005/8/layout/vList4"/>
    <dgm:cxn modelId="{10F2FCC2-AE65-41FE-AD95-E46D8E5BD5A4}" type="presParOf" srcId="{37F67C31-E9B2-4BA5-9F9A-D9F3CDD296CA}" destId="{F2EF27C9-CB2F-4285-BBB3-71D94F4E72B3}" srcOrd="2" destOrd="0" presId="urn:microsoft.com/office/officeart/2005/8/layout/vList4"/>
    <dgm:cxn modelId="{66A81FAC-F2E9-4862-9B56-2E64F3873C4B}" type="presParOf" srcId="{F2EF27C9-CB2F-4285-BBB3-71D94F4E72B3}" destId="{02FA8575-362C-426D-9503-5F2A30438A24}" srcOrd="0" destOrd="0" presId="urn:microsoft.com/office/officeart/2005/8/layout/vList4"/>
    <dgm:cxn modelId="{1C4BBE29-12A2-492D-A3BA-522468F272DF}" type="presParOf" srcId="{F2EF27C9-CB2F-4285-BBB3-71D94F4E72B3}" destId="{551A120F-62AD-419A-BBC8-FF31140E0929}" srcOrd="1" destOrd="0" presId="urn:microsoft.com/office/officeart/2005/8/layout/vList4"/>
    <dgm:cxn modelId="{2593B89D-F284-4558-803D-6CC06A7BD6B9}" type="presParOf" srcId="{F2EF27C9-CB2F-4285-BBB3-71D94F4E72B3}" destId="{C3481B41-D40B-4239-B6DB-2DC03791EF5B}" srcOrd="2" destOrd="0" presId="urn:microsoft.com/office/officeart/2005/8/layout/vList4"/>
    <dgm:cxn modelId="{7A05B5F3-859D-496D-99E0-C26D552A53B2}" type="presParOf" srcId="{37F67C31-E9B2-4BA5-9F9A-D9F3CDD296CA}" destId="{0F105C94-24B2-42CF-96BA-46F817AC2B35}" srcOrd="3" destOrd="0" presId="urn:microsoft.com/office/officeart/2005/8/layout/vList4"/>
    <dgm:cxn modelId="{3761FFE4-40FA-43A4-A564-691B00A961F7}" type="presParOf" srcId="{37F67C31-E9B2-4BA5-9F9A-D9F3CDD296CA}" destId="{3D0BCA11-10A9-4DC6-BC86-159EC0FEF783}" srcOrd="4" destOrd="0" presId="urn:microsoft.com/office/officeart/2005/8/layout/vList4"/>
    <dgm:cxn modelId="{F0511376-18CA-4D14-8D43-A7A350ACD9B8}" type="presParOf" srcId="{3D0BCA11-10A9-4DC6-BC86-159EC0FEF783}" destId="{F5B7C445-4496-4182-AA87-63ED2EB33DEF}" srcOrd="0" destOrd="0" presId="urn:microsoft.com/office/officeart/2005/8/layout/vList4"/>
    <dgm:cxn modelId="{92AE194E-ECA3-4268-B1B5-80E3750D7584}" type="presParOf" srcId="{3D0BCA11-10A9-4DC6-BC86-159EC0FEF783}" destId="{D8DBB580-E6E1-43B8-9F7D-C4679BD990E2}" srcOrd="1" destOrd="0" presId="urn:microsoft.com/office/officeart/2005/8/layout/vList4"/>
    <dgm:cxn modelId="{7D2EE57E-1B75-4BFC-94D7-2639051BDA08}" type="presParOf" srcId="{3D0BCA11-10A9-4DC6-BC86-159EC0FEF783}" destId="{527EAC90-FEC2-495F-9A13-079B7C99E17F}" srcOrd="2" destOrd="0" presId="urn:microsoft.com/office/officeart/2005/8/layout/vList4"/>
    <dgm:cxn modelId="{40B2D7F3-938B-4D6F-8D4B-AC6BCEEEFE88}" type="presParOf" srcId="{37F67C31-E9B2-4BA5-9F9A-D9F3CDD296CA}" destId="{EF589EC8-586B-43E9-B737-DDD2C100E061}" srcOrd="5" destOrd="0" presId="urn:microsoft.com/office/officeart/2005/8/layout/vList4"/>
    <dgm:cxn modelId="{26734AEA-1448-4978-97CF-C89B67ACD2A7}" type="presParOf" srcId="{37F67C31-E9B2-4BA5-9F9A-D9F3CDD296CA}" destId="{57ACCE3B-B795-4A5C-9BF4-22DFACA7202C}" srcOrd="6" destOrd="0" presId="urn:microsoft.com/office/officeart/2005/8/layout/vList4"/>
    <dgm:cxn modelId="{E4E4AB59-7BBA-4D79-BC5D-D71AFE04333E}" type="presParOf" srcId="{57ACCE3B-B795-4A5C-9BF4-22DFACA7202C}" destId="{A6701186-7EB4-42CD-9A7D-D3B9BEAABF65}" srcOrd="0" destOrd="0" presId="urn:microsoft.com/office/officeart/2005/8/layout/vList4"/>
    <dgm:cxn modelId="{388C3F14-BC5D-439F-99D4-F267B67DFA2C}" type="presParOf" srcId="{57ACCE3B-B795-4A5C-9BF4-22DFACA7202C}" destId="{07026752-2D8F-4751-9D7B-86F3BA908ED9}" srcOrd="1" destOrd="0" presId="urn:microsoft.com/office/officeart/2005/8/layout/vList4"/>
    <dgm:cxn modelId="{A131599C-449F-40BD-810D-9401FAACCE29}" type="presParOf" srcId="{57ACCE3B-B795-4A5C-9BF4-22DFACA7202C}" destId="{00A96397-88E1-4948-908A-C54315B7803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E87D682-379A-47B1-BF35-9AF5FD74D2C7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12EE12-F44E-4F0B-B218-7EDA5E706114}">
      <dgm:prSet phldrT="[Text]"/>
      <dgm:spPr/>
      <dgm:t>
        <a:bodyPr/>
        <a:lstStyle/>
        <a:p>
          <a:r>
            <a:rPr lang="en-US" dirty="0" smtClean="0"/>
            <a:t>2015 (=2014’s survey)</a:t>
          </a:r>
          <a:endParaRPr lang="en-US" dirty="0"/>
        </a:p>
      </dgm:t>
    </dgm:pt>
    <dgm:pt modelId="{852FEB15-4FD5-41D3-A93B-031DAEC2C276}" type="parTrans" cxnId="{7B79988E-AA65-477E-B116-DC937B2565FC}">
      <dgm:prSet/>
      <dgm:spPr/>
      <dgm:t>
        <a:bodyPr/>
        <a:lstStyle/>
        <a:p>
          <a:endParaRPr lang="en-US"/>
        </a:p>
      </dgm:t>
    </dgm:pt>
    <dgm:pt modelId="{3DE7C4AB-7289-49FE-8817-6EF3CA32D7A5}" type="sibTrans" cxnId="{7B79988E-AA65-477E-B116-DC937B2565FC}">
      <dgm:prSet/>
      <dgm:spPr/>
      <dgm:t>
        <a:bodyPr/>
        <a:lstStyle/>
        <a:p>
          <a:endParaRPr lang="en-US"/>
        </a:p>
      </dgm:t>
    </dgm:pt>
    <dgm:pt modelId="{61E14178-8D4B-4A73-8BBC-A70AE92552A8}">
      <dgm:prSet phldrT="[Text]"/>
      <dgm:spPr/>
      <dgm:t>
        <a:bodyPr/>
        <a:lstStyle/>
        <a:p>
          <a:r>
            <a:rPr lang="en-US" dirty="0" smtClean="0"/>
            <a:t>V1c5: Only page 88 (4d reforms)</a:t>
          </a:r>
          <a:endParaRPr lang="en-US" dirty="0"/>
        </a:p>
      </dgm:t>
    </dgm:pt>
    <dgm:pt modelId="{82A9879F-36EF-46B8-B002-097B6B2D77F0}" type="parTrans" cxnId="{3AD5BB9C-1F21-440B-8F3B-AB0EDAA6822F}">
      <dgm:prSet/>
      <dgm:spPr/>
      <dgm:t>
        <a:bodyPr/>
        <a:lstStyle/>
        <a:p>
          <a:endParaRPr lang="en-US"/>
        </a:p>
      </dgm:t>
    </dgm:pt>
    <dgm:pt modelId="{76DD8CF9-200D-4988-AB00-0FBE26882F6A}" type="sibTrans" cxnId="{3AD5BB9C-1F21-440B-8F3B-AB0EDAA6822F}">
      <dgm:prSet/>
      <dgm:spPr/>
      <dgm:t>
        <a:bodyPr/>
        <a:lstStyle/>
        <a:p>
          <a:endParaRPr lang="en-US"/>
        </a:p>
      </dgm:t>
    </dgm:pt>
    <dgm:pt modelId="{50A9673F-94B0-47E5-B454-21526301D6F9}">
      <dgm:prSet phldrT="[Text]"/>
      <dgm:spPr/>
      <dgm:t>
        <a:bodyPr/>
        <a:lstStyle/>
        <a:p>
          <a:r>
            <a:rPr lang="en-US" dirty="0" smtClean="0"/>
            <a:t>2016 (=2015’s survey) </a:t>
          </a:r>
          <a:endParaRPr lang="en-US" dirty="0"/>
        </a:p>
      </dgm:t>
    </dgm:pt>
    <dgm:pt modelId="{520DE13F-38EA-44FE-9A4F-AA18008FD2F0}" type="parTrans" cxnId="{053218CC-893A-4DC1-B6D9-CD1E6181F922}">
      <dgm:prSet/>
      <dgm:spPr/>
      <dgm:t>
        <a:bodyPr/>
        <a:lstStyle/>
        <a:p>
          <a:endParaRPr lang="en-US"/>
        </a:p>
      </dgm:t>
    </dgm:pt>
    <dgm:pt modelId="{DEFA0484-72C7-4E93-8AC3-1C5B452D4105}" type="sibTrans" cxnId="{053218CC-893A-4DC1-B6D9-CD1E6181F922}">
      <dgm:prSet/>
      <dgm:spPr/>
      <dgm:t>
        <a:bodyPr/>
        <a:lstStyle/>
        <a:p>
          <a:endParaRPr lang="en-US"/>
        </a:p>
      </dgm:t>
    </dgm:pt>
    <dgm:pt modelId="{15B224EF-6570-4850-B6DC-6956C02BB156}">
      <dgm:prSet phldrT="[Text]"/>
      <dgm:spPr/>
      <dgm:t>
        <a:bodyPr/>
        <a:lstStyle/>
        <a:p>
          <a:r>
            <a:rPr lang="en-US" dirty="0" smtClean="0"/>
            <a:t>V1c1 box 1.6</a:t>
          </a:r>
          <a:endParaRPr lang="en-US" dirty="0"/>
        </a:p>
      </dgm:t>
    </dgm:pt>
    <dgm:pt modelId="{C53AFAA8-4859-4F50-8DBE-3F0DE8328A23}" type="parTrans" cxnId="{63A8DD36-2AFF-48CA-9141-4EEC1DC314B5}">
      <dgm:prSet/>
      <dgm:spPr/>
      <dgm:t>
        <a:bodyPr/>
        <a:lstStyle/>
        <a:p>
          <a:endParaRPr lang="en-US"/>
        </a:p>
      </dgm:t>
    </dgm:pt>
    <dgm:pt modelId="{D3FF0CE9-C71A-423D-AB2A-4DD32FA9D82F}" type="sibTrans" cxnId="{63A8DD36-2AFF-48CA-9141-4EEC1DC314B5}">
      <dgm:prSet/>
      <dgm:spPr/>
      <dgm:t>
        <a:bodyPr/>
        <a:lstStyle/>
        <a:p>
          <a:endParaRPr lang="en-US"/>
        </a:p>
      </dgm:t>
    </dgm:pt>
    <dgm:pt modelId="{CD7D6BA1-B49B-4E38-B1E0-906ABBA7BF54}">
      <dgm:prSet phldrT="[Text]"/>
      <dgm:spPr/>
      <dgm:t>
        <a:bodyPr/>
        <a:lstStyle/>
        <a:p>
          <a:r>
            <a:rPr lang="en-US" dirty="0" smtClean="0"/>
            <a:t>2017 (=2016’s survey)</a:t>
          </a:r>
          <a:endParaRPr lang="en-US" dirty="0"/>
        </a:p>
      </dgm:t>
    </dgm:pt>
    <dgm:pt modelId="{E77B213B-AAF8-4346-98CA-D595F5BB7EE7}" type="parTrans" cxnId="{2E003276-29E8-44C8-A21D-0E95030B401E}">
      <dgm:prSet/>
      <dgm:spPr/>
      <dgm:t>
        <a:bodyPr/>
        <a:lstStyle/>
        <a:p>
          <a:endParaRPr lang="en-US"/>
        </a:p>
      </dgm:t>
    </dgm:pt>
    <dgm:pt modelId="{0E471B5F-07BF-4663-911F-A1A95B392354}" type="sibTrans" cxnId="{2E003276-29E8-44C8-A21D-0E95030B401E}">
      <dgm:prSet/>
      <dgm:spPr/>
      <dgm:t>
        <a:bodyPr/>
        <a:lstStyle/>
        <a:p>
          <a:endParaRPr lang="en-US"/>
        </a:p>
      </dgm:t>
    </dgm:pt>
    <dgm:pt modelId="{9C5DDD26-245D-446A-AE9E-A17E169848F2}">
      <dgm:prSet phldrT="[Text]"/>
      <dgm:spPr/>
      <dgm:t>
        <a:bodyPr/>
        <a:lstStyle/>
        <a:p>
          <a:r>
            <a:rPr lang="en-US" dirty="0" smtClean="0"/>
            <a:t>V1c4 (TBS): intro, conclusion , PARA bad bank </a:t>
          </a:r>
          <a:endParaRPr lang="en-US" dirty="0"/>
        </a:p>
      </dgm:t>
    </dgm:pt>
    <dgm:pt modelId="{B68F11D2-A1D9-48F3-8CBA-581CF0F5EAEC}" type="parTrans" cxnId="{8D7DB9AF-452B-4DFC-9DB4-A11D88D08EB0}">
      <dgm:prSet/>
      <dgm:spPr/>
      <dgm:t>
        <a:bodyPr/>
        <a:lstStyle/>
        <a:p>
          <a:endParaRPr lang="en-US"/>
        </a:p>
      </dgm:t>
    </dgm:pt>
    <dgm:pt modelId="{AB0DF067-FFB1-431C-85F9-65797F5C458F}" type="sibTrans" cxnId="{8D7DB9AF-452B-4DFC-9DB4-A11D88D08EB0}">
      <dgm:prSet/>
      <dgm:spPr/>
      <dgm:t>
        <a:bodyPr/>
        <a:lstStyle/>
        <a:p>
          <a:endParaRPr lang="en-US"/>
        </a:p>
      </dgm:t>
    </dgm:pt>
    <dgm:pt modelId="{F8795C37-EDD9-41B6-ADA0-648F75F77979}" type="pres">
      <dgm:prSet presAssocID="{0E87D682-379A-47B1-BF35-9AF5FD74D2C7}" presName="Name0" presStyleCnt="0">
        <dgm:presLayoutVars>
          <dgm:resizeHandles/>
        </dgm:presLayoutVars>
      </dgm:prSet>
      <dgm:spPr/>
      <dgm:t>
        <a:bodyPr/>
        <a:lstStyle/>
        <a:p>
          <a:endParaRPr lang="en-US"/>
        </a:p>
      </dgm:t>
    </dgm:pt>
    <dgm:pt modelId="{FA1E51CA-FDE5-429F-A91E-309DDC5B6137}" type="pres">
      <dgm:prSet presAssocID="{7112EE12-F44E-4F0B-B218-7EDA5E706114}" presName="text" presStyleLbl="node1" presStyleIdx="0" presStyleCnt="3" custLinFactNeighborX="11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6A009-8574-4FEC-B07A-492090F7BF57}" type="pres">
      <dgm:prSet presAssocID="{3DE7C4AB-7289-49FE-8817-6EF3CA32D7A5}" presName="space" presStyleCnt="0"/>
      <dgm:spPr/>
    </dgm:pt>
    <dgm:pt modelId="{CE5A99DA-1D77-4B73-BAD9-D05EBFFA1166}" type="pres">
      <dgm:prSet presAssocID="{50A9673F-94B0-47E5-B454-21526301D6F9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30CCB9-CA9E-4495-878D-08D9046C3D32}" type="pres">
      <dgm:prSet presAssocID="{DEFA0484-72C7-4E93-8AC3-1C5B452D4105}" presName="space" presStyleCnt="0"/>
      <dgm:spPr/>
    </dgm:pt>
    <dgm:pt modelId="{B0981E36-594E-426C-8310-803CE8E99DDA}" type="pres">
      <dgm:prSet presAssocID="{CD7D6BA1-B49B-4E38-B1E0-906ABBA7BF54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DB9AF-452B-4DFC-9DB4-A11D88D08EB0}" srcId="{CD7D6BA1-B49B-4E38-B1E0-906ABBA7BF54}" destId="{9C5DDD26-245D-446A-AE9E-A17E169848F2}" srcOrd="0" destOrd="0" parTransId="{B68F11D2-A1D9-48F3-8CBA-581CF0F5EAEC}" sibTransId="{AB0DF067-FFB1-431C-85F9-65797F5C458F}"/>
    <dgm:cxn modelId="{86AD53E5-E499-4A84-A5B9-2622E4ABABA3}" type="presOf" srcId="{61E14178-8D4B-4A73-8BBC-A70AE92552A8}" destId="{FA1E51CA-FDE5-429F-A91E-309DDC5B6137}" srcOrd="0" destOrd="1" presId="urn:diagrams.loki3.com/VaryingWidthList"/>
    <dgm:cxn modelId="{0640FDD8-3A1E-43C1-BA21-04AB23C2E149}" type="presOf" srcId="{0E87D682-379A-47B1-BF35-9AF5FD74D2C7}" destId="{F8795C37-EDD9-41B6-ADA0-648F75F77979}" srcOrd="0" destOrd="0" presId="urn:diagrams.loki3.com/VaryingWidthList"/>
    <dgm:cxn modelId="{2E003276-29E8-44C8-A21D-0E95030B401E}" srcId="{0E87D682-379A-47B1-BF35-9AF5FD74D2C7}" destId="{CD7D6BA1-B49B-4E38-B1E0-906ABBA7BF54}" srcOrd="2" destOrd="0" parTransId="{E77B213B-AAF8-4346-98CA-D595F5BB7EE7}" sibTransId="{0E471B5F-07BF-4663-911F-A1A95B392354}"/>
    <dgm:cxn modelId="{EE0BEA1D-3440-4AD2-B455-8678AC367BE7}" type="presOf" srcId="{7112EE12-F44E-4F0B-B218-7EDA5E706114}" destId="{FA1E51CA-FDE5-429F-A91E-309DDC5B6137}" srcOrd="0" destOrd="0" presId="urn:diagrams.loki3.com/VaryingWidthList"/>
    <dgm:cxn modelId="{DC8FAD04-3BC5-42BD-AB10-FAD9DCB51D84}" type="presOf" srcId="{15B224EF-6570-4850-B6DC-6956C02BB156}" destId="{CE5A99DA-1D77-4B73-BAD9-D05EBFFA1166}" srcOrd="0" destOrd="1" presId="urn:diagrams.loki3.com/VaryingWidthList"/>
    <dgm:cxn modelId="{053218CC-893A-4DC1-B6D9-CD1E6181F922}" srcId="{0E87D682-379A-47B1-BF35-9AF5FD74D2C7}" destId="{50A9673F-94B0-47E5-B454-21526301D6F9}" srcOrd="1" destOrd="0" parTransId="{520DE13F-38EA-44FE-9A4F-AA18008FD2F0}" sibTransId="{DEFA0484-72C7-4E93-8AC3-1C5B452D4105}"/>
    <dgm:cxn modelId="{3AD5BB9C-1F21-440B-8F3B-AB0EDAA6822F}" srcId="{7112EE12-F44E-4F0B-B218-7EDA5E706114}" destId="{61E14178-8D4B-4A73-8BBC-A70AE92552A8}" srcOrd="0" destOrd="0" parTransId="{82A9879F-36EF-46B8-B002-097B6B2D77F0}" sibTransId="{76DD8CF9-200D-4988-AB00-0FBE26882F6A}"/>
    <dgm:cxn modelId="{D4278C21-BCDD-4CE6-9752-35B31F582E39}" type="presOf" srcId="{9C5DDD26-245D-446A-AE9E-A17E169848F2}" destId="{B0981E36-594E-426C-8310-803CE8E99DDA}" srcOrd="0" destOrd="1" presId="urn:diagrams.loki3.com/VaryingWidthList"/>
    <dgm:cxn modelId="{96A62EB4-9150-445D-906E-CDEE9B55F77E}" type="presOf" srcId="{50A9673F-94B0-47E5-B454-21526301D6F9}" destId="{CE5A99DA-1D77-4B73-BAD9-D05EBFFA1166}" srcOrd="0" destOrd="0" presId="urn:diagrams.loki3.com/VaryingWidthList"/>
    <dgm:cxn modelId="{7B79988E-AA65-477E-B116-DC937B2565FC}" srcId="{0E87D682-379A-47B1-BF35-9AF5FD74D2C7}" destId="{7112EE12-F44E-4F0B-B218-7EDA5E706114}" srcOrd="0" destOrd="0" parTransId="{852FEB15-4FD5-41D3-A93B-031DAEC2C276}" sibTransId="{3DE7C4AB-7289-49FE-8817-6EF3CA32D7A5}"/>
    <dgm:cxn modelId="{63A8DD36-2AFF-48CA-9141-4EEC1DC314B5}" srcId="{50A9673F-94B0-47E5-B454-21526301D6F9}" destId="{15B224EF-6570-4850-B6DC-6956C02BB156}" srcOrd="0" destOrd="0" parTransId="{C53AFAA8-4859-4F50-8DBE-3F0DE8328A23}" sibTransId="{D3FF0CE9-C71A-423D-AB2A-4DD32FA9D82F}"/>
    <dgm:cxn modelId="{B15ADCCF-2214-4C0F-B7B8-D4309D63EDAC}" type="presOf" srcId="{CD7D6BA1-B49B-4E38-B1E0-906ABBA7BF54}" destId="{B0981E36-594E-426C-8310-803CE8E99DDA}" srcOrd="0" destOrd="0" presId="urn:diagrams.loki3.com/VaryingWidthList"/>
    <dgm:cxn modelId="{162EB220-5D48-4DCA-9AF9-8CC3314A26CB}" type="presParOf" srcId="{F8795C37-EDD9-41B6-ADA0-648F75F77979}" destId="{FA1E51CA-FDE5-429F-A91E-309DDC5B6137}" srcOrd="0" destOrd="0" presId="urn:diagrams.loki3.com/VaryingWidthList"/>
    <dgm:cxn modelId="{81560329-BCAA-4D16-96EF-67D964440A6D}" type="presParOf" srcId="{F8795C37-EDD9-41B6-ADA0-648F75F77979}" destId="{6E06A009-8574-4FEC-B07A-492090F7BF57}" srcOrd="1" destOrd="0" presId="urn:diagrams.loki3.com/VaryingWidthList"/>
    <dgm:cxn modelId="{67E11468-4779-4331-8192-F4D4E8D54315}" type="presParOf" srcId="{F8795C37-EDD9-41B6-ADA0-648F75F77979}" destId="{CE5A99DA-1D77-4B73-BAD9-D05EBFFA1166}" srcOrd="2" destOrd="0" presId="urn:diagrams.loki3.com/VaryingWidthList"/>
    <dgm:cxn modelId="{3B469912-5CCB-415F-99D9-6602BE4AF7A5}" type="presParOf" srcId="{F8795C37-EDD9-41B6-ADA0-648F75F77979}" destId="{3830CCB9-CA9E-4495-878D-08D9046C3D32}" srcOrd="3" destOrd="0" presId="urn:diagrams.loki3.com/VaryingWidthList"/>
    <dgm:cxn modelId="{0F259F39-0B0B-416E-B2B7-E5EF96235317}" type="presParOf" srcId="{F8795C37-EDD9-41B6-ADA0-648F75F77979}" destId="{B0981E36-594E-426C-8310-803CE8E99DDA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A3E6DB2-4921-4B06-9A0D-DBADCBDFB48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04EA0-600D-4EC1-812C-14325AA3E9D0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571997" y="1649737"/>
          <a:ext cx="2391790" cy="887354"/>
        </a:xfrm>
        <a:prstGeom prst="rect">
          <a:avLst/>
        </a:prstGeom>
        <a:ln/>
      </dgm:spPr>
      <dgm:t>
        <a:bodyPr/>
        <a:lstStyle/>
        <a:p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strike="sngStrike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6D19043-1E58-4C7F-9376-138B9D6D90DF}" type="parTrans" cxnId="{FDC19F13-1A01-4747-8E3E-9ACD0EE8F10D}">
      <dgm:prSet/>
      <dgm:spPr/>
      <dgm:t>
        <a:bodyPr/>
        <a:lstStyle/>
        <a:p>
          <a:endParaRPr lang="en-US"/>
        </a:p>
      </dgm:t>
    </dgm:pt>
    <dgm:pt modelId="{884BCE1C-046B-400B-986C-BAD10FF14E67}" type="sibTrans" cxnId="{FDC19F13-1A01-4747-8E3E-9ACD0EE8F10D}">
      <dgm:prSet/>
      <dgm:spPr/>
      <dgm:t>
        <a:bodyPr/>
        <a:lstStyle/>
        <a:p>
          <a:endParaRPr lang="en-US"/>
        </a:p>
      </dgm:t>
    </dgm:pt>
    <dgm:pt modelId="{8DF87189-79A0-4EC5-97F0-19FF28C16738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3203067" y="1649737"/>
          <a:ext cx="2391790" cy="887354"/>
        </a:xfrm>
        <a:prstGeom prst="rect">
          <a:avLst/>
        </a:prstGeom>
        <a:ln/>
      </dgm:spPr>
      <dgm:t>
        <a:bodyPr/>
        <a:lstStyle/>
        <a:p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R, SDR, S4A, SARFAESI…</a:t>
          </a:r>
          <a:endParaRPr lang="en-US" strike="sngStrike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E0AA778B-CB40-4960-A451-2CC677D96150}" type="parTrans" cxnId="{1392E1C1-E030-4906-8970-5AA9F5794BE3}">
      <dgm:prSet/>
      <dgm:spPr/>
      <dgm:t>
        <a:bodyPr/>
        <a:lstStyle/>
        <a:p>
          <a:endParaRPr lang="en-US"/>
        </a:p>
      </dgm:t>
    </dgm:pt>
    <dgm:pt modelId="{2BB1516C-8722-49AE-AC02-727B93E28898}" type="sibTrans" cxnId="{1392E1C1-E030-4906-8970-5AA9F5794BE3}">
      <dgm:prSet/>
      <dgm:spPr/>
      <dgm:t>
        <a:bodyPr/>
        <a:lstStyle/>
        <a:p>
          <a:endParaRPr lang="en-US"/>
        </a:p>
      </dgm:t>
    </dgm:pt>
    <dgm:pt modelId="{05C4DBB5-1B1D-4FCB-BB91-C50F481D807C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xfrm>
          <a:off x="5834137" y="1649737"/>
          <a:ext cx="2391790" cy="887354"/>
        </a:xfrm>
        <a:prstGeom prst="rect">
          <a:avLst/>
        </a:prstGeom>
        <a:ln/>
      </dgm:spPr>
      <dgm:t>
        <a:bodyPr/>
        <a:lstStyle/>
        <a:p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trike="sngStrike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strike="sngStrike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2B8AC26-CD01-46E3-9483-39BB125CE0DC}" type="parTrans" cxnId="{8A97CE12-AB9A-4B6C-BCC9-BDDF93A4A6C1}">
      <dgm:prSet/>
      <dgm:spPr/>
      <dgm:t>
        <a:bodyPr/>
        <a:lstStyle/>
        <a:p>
          <a:endParaRPr lang="en-US"/>
        </a:p>
      </dgm:t>
    </dgm:pt>
    <dgm:pt modelId="{9D9E9CD5-152F-4719-8FA8-8689A192711E}" type="sibTrans" cxnId="{8A97CE12-AB9A-4B6C-BCC9-BDDF93A4A6C1}">
      <dgm:prSet/>
      <dgm:spPr/>
      <dgm:t>
        <a:bodyPr/>
        <a:lstStyle/>
        <a:p>
          <a:endParaRPr lang="en-US"/>
        </a:p>
      </dgm:t>
    </dgm:pt>
    <dgm:pt modelId="{D83DE8A2-B009-46E0-A658-B663A6A166F2}">
      <dgm:prSet/>
      <dgm:spPr>
        <a:xfrm>
          <a:off x="571997" y="4424214"/>
          <a:ext cx="2391790" cy="887354"/>
        </a:xfrm>
        <a:prstGeom prst="rect">
          <a:avLst/>
        </a:prstGeom>
        <a:solidFill>
          <a:srgbClr val="FFFF00"/>
        </a:solidFill>
        <a:ln>
          <a:noFill/>
        </a:ln>
        <a:effectLst/>
      </dgm:spPr>
      <dgm:t>
        <a:bodyPr/>
        <a:lstStyle/>
        <a:p>
          <a:r>
            <a:rPr lang="en-US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F83DBED1-EAF4-474C-9641-D64AA596FD11}" type="parTrans" cxnId="{5486CF5A-6EA8-457F-BEDE-0BC82586808B}">
      <dgm:prSet/>
      <dgm:spPr/>
      <dgm:t>
        <a:bodyPr/>
        <a:lstStyle/>
        <a:p>
          <a:endParaRPr lang="en-US"/>
        </a:p>
      </dgm:t>
    </dgm:pt>
    <dgm:pt modelId="{B9C54A2F-5A93-4DFE-AC18-0E637417F13D}" type="sibTrans" cxnId="{5486CF5A-6EA8-457F-BEDE-0BC82586808B}">
      <dgm:prSet/>
      <dgm:spPr/>
      <dgm:t>
        <a:bodyPr/>
        <a:lstStyle/>
        <a:p>
          <a:endParaRPr lang="en-US"/>
        </a:p>
      </dgm:t>
    </dgm:pt>
    <dgm:pt modelId="{642883E7-0600-46A9-BB4F-A915337B1E8B}">
      <dgm:prSet/>
      <dgm:spPr>
        <a:xfrm>
          <a:off x="320306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10057F04-3BE4-4A2F-A55B-0B4C242442C9}" type="parTrans" cxnId="{71F030D2-150B-4B51-9689-5627D86CAC4B}">
      <dgm:prSet/>
      <dgm:spPr/>
      <dgm:t>
        <a:bodyPr/>
        <a:lstStyle/>
        <a:p>
          <a:endParaRPr lang="en-US"/>
        </a:p>
      </dgm:t>
    </dgm:pt>
    <dgm:pt modelId="{7771785B-E9D7-49E5-ADC7-33569D903B58}" type="sibTrans" cxnId="{71F030D2-150B-4B51-9689-5627D86CAC4B}">
      <dgm:prSet/>
      <dgm:spPr/>
      <dgm:t>
        <a:bodyPr/>
        <a:lstStyle/>
        <a:p>
          <a:endParaRPr lang="en-US"/>
        </a:p>
      </dgm:t>
    </dgm:pt>
    <dgm:pt modelId="{B82D40D3-BCB9-4A8B-9F1E-9D3D67241023}">
      <dgm:prSet/>
      <dgm:spPr>
        <a:xfrm>
          <a:off x="5834137" y="4424214"/>
          <a:ext cx="2391790" cy="887354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4R4D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gm:t>
    </dgm:pt>
    <dgm:pt modelId="{595E087D-381D-476B-9B29-634B8F40009D}" type="parTrans" cxnId="{4BE41836-86A4-4EA9-A365-2795CDB29E2B}">
      <dgm:prSet/>
      <dgm:spPr/>
      <dgm:t>
        <a:bodyPr/>
        <a:lstStyle/>
        <a:p>
          <a:endParaRPr lang="en-US"/>
        </a:p>
      </dgm:t>
    </dgm:pt>
    <dgm:pt modelId="{FFC57CF4-FAB2-48DB-B43D-073699139B34}" type="sibTrans" cxnId="{4BE41836-86A4-4EA9-A365-2795CDB29E2B}">
      <dgm:prSet/>
      <dgm:spPr/>
      <dgm:t>
        <a:bodyPr/>
        <a:lstStyle/>
        <a:p>
          <a:endParaRPr lang="en-US"/>
        </a:p>
      </dgm:t>
    </dgm:pt>
    <dgm:pt modelId="{F93F0829-B65D-4E4D-ACFE-7E028708B3D9}" type="pres">
      <dgm:prSet presAssocID="{5A3E6DB2-4921-4B06-9A0D-DBADCBDFB48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F8331A-95B1-4CAB-BD42-8A2382D0F4D8}" type="pres">
      <dgm:prSet presAssocID="{9D904EA0-600D-4EC1-812C-14325AA3E9D0}" presName="compNode" presStyleCnt="0"/>
      <dgm:spPr/>
    </dgm:pt>
    <dgm:pt modelId="{66DAB00E-77B0-4BDF-8766-BF31221FBE05}" type="pres">
      <dgm:prSet presAssocID="{9D904EA0-600D-4EC1-812C-14325AA3E9D0}" presName="pictRect" presStyleLbl="node1" presStyleIdx="0" presStyleCnt="6"/>
      <dgm:spPr>
        <a:xfrm>
          <a:off x="57199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0E0ED1-17B4-4B87-968F-D3048BB57C9F}" type="pres">
      <dgm:prSet presAssocID="{9D904EA0-600D-4EC1-812C-14325AA3E9D0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B2957D-3470-4C6D-BF23-F90429DC99E0}" type="pres">
      <dgm:prSet presAssocID="{884BCE1C-046B-400B-986C-BAD10FF14E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F48BB7-993D-4743-BCF4-8A5747EDA05A}" type="pres">
      <dgm:prSet presAssocID="{8DF87189-79A0-4EC5-97F0-19FF28C16738}" presName="compNode" presStyleCnt="0"/>
      <dgm:spPr/>
    </dgm:pt>
    <dgm:pt modelId="{3DABD256-C531-4A6C-9976-8F09447AD77C}" type="pres">
      <dgm:prSet presAssocID="{8DF87189-79A0-4EC5-97F0-19FF28C16738}" presName="pictRect" presStyleLbl="node1" presStyleIdx="1" presStyleCnt="6"/>
      <dgm:spPr>
        <a:xfrm>
          <a:off x="320306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0935FFB-7F43-4364-89E9-05F34FE2330F}" type="pres">
      <dgm:prSet presAssocID="{8DF87189-79A0-4EC5-97F0-19FF28C16738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C91B8-A1D1-4DF1-B664-2C980BE34962}" type="pres">
      <dgm:prSet presAssocID="{2BB1516C-8722-49AE-AC02-727B93E2889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9E12F1-6D64-4620-B18C-6BA84F6C6E03}" type="pres">
      <dgm:prSet presAssocID="{05C4DBB5-1B1D-4FCB-BB91-C50F481D807C}" presName="compNode" presStyleCnt="0"/>
      <dgm:spPr/>
    </dgm:pt>
    <dgm:pt modelId="{F81E78AC-352E-4965-A8A0-8E0EA76C0B8A}" type="pres">
      <dgm:prSet presAssocID="{05C4DBB5-1B1D-4FCB-BB91-C50F481D807C}" presName="pictRect" presStyleLbl="node1" presStyleIdx="2" presStyleCnt="6" custScaleX="80291"/>
      <dgm:spPr>
        <a:xfrm>
          <a:off x="5834137" y="1794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190879B-682B-4EEF-BF3A-B4C4EF3C1D07}" type="pres">
      <dgm:prSet presAssocID="{05C4DBB5-1B1D-4FCB-BB91-C50F481D807C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D9993-FFE0-4A22-9DB2-C16FC24BB864}" type="pres">
      <dgm:prSet presAssocID="{9D9E9CD5-152F-4719-8FA8-8689A19271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DB287B-B927-4191-8CEC-A2DFB018801E}" type="pres">
      <dgm:prSet presAssocID="{D83DE8A2-B009-46E0-A658-B663A6A166F2}" presName="compNode" presStyleCnt="0"/>
      <dgm:spPr/>
    </dgm:pt>
    <dgm:pt modelId="{A7AF7532-0076-4243-A6B2-0D0BC3CB76FB}" type="pres">
      <dgm:prSet presAssocID="{D83DE8A2-B009-46E0-A658-B663A6A166F2}" presName="pictRect" presStyleLbl="node1" presStyleIdx="3" presStyleCnt="6" custScaleX="77997"/>
      <dgm:spPr>
        <a:xfrm>
          <a:off x="57199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3035428-7036-4A15-8EAC-B62718739F92}" type="pres">
      <dgm:prSet presAssocID="{D83DE8A2-B009-46E0-A658-B663A6A166F2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735A-051C-4383-AD02-92AA9E458DB3}" type="pres">
      <dgm:prSet presAssocID="{B9C54A2F-5A93-4DFE-AC18-0E637417F13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8BFAE0-6D54-4467-8CD1-5FD94F14E1BD}" type="pres">
      <dgm:prSet presAssocID="{642883E7-0600-46A9-BB4F-A915337B1E8B}" presName="compNode" presStyleCnt="0"/>
      <dgm:spPr/>
    </dgm:pt>
    <dgm:pt modelId="{C29D2C84-70F4-4723-9325-823C3FD95F62}" type="pres">
      <dgm:prSet presAssocID="{642883E7-0600-46A9-BB4F-A915337B1E8B}" presName="pictRect" presStyleLbl="node1" presStyleIdx="4" presStyleCnt="6"/>
      <dgm:spPr>
        <a:xfrm>
          <a:off x="320306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E6088BB-CA8E-443D-9939-5EB6630F377C}" type="pres">
      <dgm:prSet presAssocID="{642883E7-0600-46A9-BB4F-A915337B1E8B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50685-F296-414F-9C1D-A6401D816A92}" type="pres">
      <dgm:prSet presAssocID="{7771785B-E9D7-49E5-ADC7-33569D903B5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BD567E1-A868-479B-9EFF-3A105963C0D4}" type="pres">
      <dgm:prSet presAssocID="{B82D40D3-BCB9-4A8B-9F1E-9D3D67241023}" presName="compNode" presStyleCnt="0"/>
      <dgm:spPr/>
    </dgm:pt>
    <dgm:pt modelId="{8824D1F3-ACD0-4180-B9A8-120CA06B40D4}" type="pres">
      <dgm:prSet presAssocID="{B82D40D3-BCB9-4A8B-9F1E-9D3D67241023}" presName="pictRect" presStyleLbl="node1" presStyleIdx="5" presStyleCnt="6"/>
      <dgm:spPr>
        <a:xfrm>
          <a:off x="5834137" y="2776271"/>
          <a:ext cx="2391790" cy="164794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8A970F4-75CD-4E0D-B368-C3316B18A57C}" type="pres">
      <dgm:prSet presAssocID="{B82D40D3-BCB9-4A8B-9F1E-9D3D67241023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E41836-86A4-4EA9-A365-2795CDB29E2B}" srcId="{5A3E6DB2-4921-4B06-9A0D-DBADCBDFB48F}" destId="{B82D40D3-BCB9-4A8B-9F1E-9D3D67241023}" srcOrd="5" destOrd="0" parTransId="{595E087D-381D-476B-9B29-634B8F40009D}" sibTransId="{FFC57CF4-FAB2-48DB-B43D-073699139B34}"/>
    <dgm:cxn modelId="{321912B8-13D6-4F0D-BCB1-DFEA95338604}" type="presOf" srcId="{9D904EA0-600D-4EC1-812C-14325AA3E9D0}" destId="{A30E0ED1-17B4-4B87-968F-D3048BB57C9F}" srcOrd="0" destOrd="0" presId="urn:microsoft.com/office/officeart/2005/8/layout/pList1"/>
    <dgm:cxn modelId="{DC2D2621-AC18-4C6A-9FAC-A6D68BB408AB}" type="presOf" srcId="{7771785B-E9D7-49E5-ADC7-33569D903B58}" destId="{D8250685-F296-414F-9C1D-A6401D816A92}" srcOrd="0" destOrd="0" presId="urn:microsoft.com/office/officeart/2005/8/layout/pList1"/>
    <dgm:cxn modelId="{8A97CE12-AB9A-4B6C-BCC9-BDDF93A4A6C1}" srcId="{5A3E6DB2-4921-4B06-9A0D-DBADCBDFB48F}" destId="{05C4DBB5-1B1D-4FCB-BB91-C50F481D807C}" srcOrd="2" destOrd="0" parTransId="{12B8AC26-CD01-46E3-9483-39BB125CE0DC}" sibTransId="{9D9E9CD5-152F-4719-8FA8-8689A192711E}"/>
    <dgm:cxn modelId="{5E2D8480-44D1-4D90-8E54-D8FA1C5763A7}" type="presOf" srcId="{8DF87189-79A0-4EC5-97F0-19FF28C16738}" destId="{D0935FFB-7F43-4364-89E9-05F34FE2330F}" srcOrd="0" destOrd="0" presId="urn:microsoft.com/office/officeart/2005/8/layout/pList1"/>
    <dgm:cxn modelId="{1392E1C1-E030-4906-8970-5AA9F5794BE3}" srcId="{5A3E6DB2-4921-4B06-9A0D-DBADCBDFB48F}" destId="{8DF87189-79A0-4EC5-97F0-19FF28C16738}" srcOrd="1" destOrd="0" parTransId="{E0AA778B-CB40-4960-A451-2CC677D96150}" sibTransId="{2BB1516C-8722-49AE-AC02-727B93E28898}"/>
    <dgm:cxn modelId="{5486CF5A-6EA8-457F-BEDE-0BC82586808B}" srcId="{5A3E6DB2-4921-4B06-9A0D-DBADCBDFB48F}" destId="{D83DE8A2-B009-46E0-A658-B663A6A166F2}" srcOrd="3" destOrd="0" parTransId="{F83DBED1-EAF4-474C-9641-D64AA596FD11}" sibTransId="{B9C54A2F-5A93-4DFE-AC18-0E637417F13D}"/>
    <dgm:cxn modelId="{7181100E-F2F2-4DC0-BA70-A2D43FF8B9A7}" type="presOf" srcId="{9D9E9CD5-152F-4719-8FA8-8689A192711E}" destId="{0A1D9993-FFE0-4A22-9DB2-C16FC24BB864}" srcOrd="0" destOrd="0" presId="urn:microsoft.com/office/officeart/2005/8/layout/pList1"/>
    <dgm:cxn modelId="{D282D34B-12A4-4475-BD3A-4BC2A7C4BDDA}" type="presOf" srcId="{B82D40D3-BCB9-4A8B-9F1E-9D3D67241023}" destId="{E8A970F4-75CD-4E0D-B368-C3316B18A57C}" srcOrd="0" destOrd="0" presId="urn:microsoft.com/office/officeart/2005/8/layout/pList1"/>
    <dgm:cxn modelId="{6C9821AD-E83D-4D94-B817-77698831F5AB}" type="presOf" srcId="{642883E7-0600-46A9-BB4F-A915337B1E8B}" destId="{BE6088BB-CA8E-443D-9939-5EB6630F377C}" srcOrd="0" destOrd="0" presId="urn:microsoft.com/office/officeart/2005/8/layout/pList1"/>
    <dgm:cxn modelId="{FDC19F13-1A01-4747-8E3E-9ACD0EE8F10D}" srcId="{5A3E6DB2-4921-4B06-9A0D-DBADCBDFB48F}" destId="{9D904EA0-600D-4EC1-812C-14325AA3E9D0}" srcOrd="0" destOrd="0" parTransId="{16D19043-1E58-4C7F-9376-138B9D6D90DF}" sibTransId="{884BCE1C-046B-400B-986C-BAD10FF14E67}"/>
    <dgm:cxn modelId="{800756D1-F307-44F1-8764-887E9C085479}" type="presOf" srcId="{884BCE1C-046B-400B-986C-BAD10FF14E67}" destId="{1EB2957D-3470-4C6D-BF23-F90429DC99E0}" srcOrd="0" destOrd="0" presId="urn:microsoft.com/office/officeart/2005/8/layout/pList1"/>
    <dgm:cxn modelId="{C8BA24C4-5D05-481B-AF40-841C41F49265}" type="presOf" srcId="{05C4DBB5-1B1D-4FCB-BB91-C50F481D807C}" destId="{E190879B-682B-4EEF-BF3A-B4C4EF3C1D07}" srcOrd="0" destOrd="0" presId="urn:microsoft.com/office/officeart/2005/8/layout/pList1"/>
    <dgm:cxn modelId="{793F3216-9E86-4819-83B1-B1F1049EA51D}" type="presOf" srcId="{2BB1516C-8722-49AE-AC02-727B93E28898}" destId="{DF3C91B8-A1D1-4DF1-B664-2C980BE34962}" srcOrd="0" destOrd="0" presId="urn:microsoft.com/office/officeart/2005/8/layout/pList1"/>
    <dgm:cxn modelId="{36F3B9C4-22B5-4B27-AD99-8130B0BE8E38}" type="presOf" srcId="{D83DE8A2-B009-46E0-A658-B663A6A166F2}" destId="{13035428-7036-4A15-8EAC-B62718739F92}" srcOrd="0" destOrd="0" presId="urn:microsoft.com/office/officeart/2005/8/layout/pList1"/>
    <dgm:cxn modelId="{71F030D2-150B-4B51-9689-5627D86CAC4B}" srcId="{5A3E6DB2-4921-4B06-9A0D-DBADCBDFB48F}" destId="{642883E7-0600-46A9-BB4F-A915337B1E8B}" srcOrd="4" destOrd="0" parTransId="{10057F04-3BE4-4A2F-A55B-0B4C242442C9}" sibTransId="{7771785B-E9D7-49E5-ADC7-33569D903B58}"/>
    <dgm:cxn modelId="{AE9762AD-13E3-43C3-A93C-1A22176C53A0}" type="presOf" srcId="{B9C54A2F-5A93-4DFE-AC18-0E637417F13D}" destId="{4688735A-051C-4383-AD02-92AA9E458DB3}" srcOrd="0" destOrd="0" presId="urn:microsoft.com/office/officeart/2005/8/layout/pList1"/>
    <dgm:cxn modelId="{4A27BF99-90EC-4C24-BAD2-CEAA8F492469}" type="presOf" srcId="{5A3E6DB2-4921-4B06-9A0D-DBADCBDFB48F}" destId="{F93F0829-B65D-4E4D-ACFE-7E028708B3D9}" srcOrd="0" destOrd="0" presId="urn:microsoft.com/office/officeart/2005/8/layout/pList1"/>
    <dgm:cxn modelId="{59E16BDC-A4ED-4F1F-BC3E-BD6D6759BCFC}" type="presParOf" srcId="{F93F0829-B65D-4E4D-ACFE-7E028708B3D9}" destId="{30F8331A-95B1-4CAB-BD42-8A2382D0F4D8}" srcOrd="0" destOrd="0" presId="urn:microsoft.com/office/officeart/2005/8/layout/pList1"/>
    <dgm:cxn modelId="{6EF83710-0159-430A-A669-CCEF28FDEB0E}" type="presParOf" srcId="{30F8331A-95B1-4CAB-BD42-8A2382D0F4D8}" destId="{66DAB00E-77B0-4BDF-8766-BF31221FBE05}" srcOrd="0" destOrd="0" presId="urn:microsoft.com/office/officeart/2005/8/layout/pList1"/>
    <dgm:cxn modelId="{037C019A-983A-40F7-81B9-881CFEDBF5EB}" type="presParOf" srcId="{30F8331A-95B1-4CAB-BD42-8A2382D0F4D8}" destId="{A30E0ED1-17B4-4B87-968F-D3048BB57C9F}" srcOrd="1" destOrd="0" presId="urn:microsoft.com/office/officeart/2005/8/layout/pList1"/>
    <dgm:cxn modelId="{EC6BC21F-0518-4912-84A9-053A99426DC3}" type="presParOf" srcId="{F93F0829-B65D-4E4D-ACFE-7E028708B3D9}" destId="{1EB2957D-3470-4C6D-BF23-F90429DC99E0}" srcOrd="1" destOrd="0" presId="urn:microsoft.com/office/officeart/2005/8/layout/pList1"/>
    <dgm:cxn modelId="{50A001D0-D152-49C1-90B3-8BF6553E5389}" type="presParOf" srcId="{F93F0829-B65D-4E4D-ACFE-7E028708B3D9}" destId="{46F48BB7-993D-4743-BCF4-8A5747EDA05A}" srcOrd="2" destOrd="0" presId="urn:microsoft.com/office/officeart/2005/8/layout/pList1"/>
    <dgm:cxn modelId="{0F9F44D0-D3D9-40C6-8575-BA0AA02D15C3}" type="presParOf" srcId="{46F48BB7-993D-4743-BCF4-8A5747EDA05A}" destId="{3DABD256-C531-4A6C-9976-8F09447AD77C}" srcOrd="0" destOrd="0" presId="urn:microsoft.com/office/officeart/2005/8/layout/pList1"/>
    <dgm:cxn modelId="{1618380A-B8B2-4B39-A500-4EF61EFB4A6D}" type="presParOf" srcId="{46F48BB7-993D-4743-BCF4-8A5747EDA05A}" destId="{D0935FFB-7F43-4364-89E9-05F34FE2330F}" srcOrd="1" destOrd="0" presId="urn:microsoft.com/office/officeart/2005/8/layout/pList1"/>
    <dgm:cxn modelId="{559588A1-2424-4B5F-A500-750B4BEBEC22}" type="presParOf" srcId="{F93F0829-B65D-4E4D-ACFE-7E028708B3D9}" destId="{DF3C91B8-A1D1-4DF1-B664-2C980BE34962}" srcOrd="3" destOrd="0" presId="urn:microsoft.com/office/officeart/2005/8/layout/pList1"/>
    <dgm:cxn modelId="{2E59A902-68D3-4176-BC17-603852D87217}" type="presParOf" srcId="{F93F0829-B65D-4E4D-ACFE-7E028708B3D9}" destId="{149E12F1-6D64-4620-B18C-6BA84F6C6E03}" srcOrd="4" destOrd="0" presId="urn:microsoft.com/office/officeart/2005/8/layout/pList1"/>
    <dgm:cxn modelId="{3D1E0CFB-BAA6-4862-B4CE-38A9F2384EC8}" type="presParOf" srcId="{149E12F1-6D64-4620-B18C-6BA84F6C6E03}" destId="{F81E78AC-352E-4965-A8A0-8E0EA76C0B8A}" srcOrd="0" destOrd="0" presId="urn:microsoft.com/office/officeart/2005/8/layout/pList1"/>
    <dgm:cxn modelId="{526C0427-5088-42CE-8BAB-00A0CD84DD4B}" type="presParOf" srcId="{149E12F1-6D64-4620-B18C-6BA84F6C6E03}" destId="{E190879B-682B-4EEF-BF3A-B4C4EF3C1D07}" srcOrd="1" destOrd="0" presId="urn:microsoft.com/office/officeart/2005/8/layout/pList1"/>
    <dgm:cxn modelId="{7C95D619-2EC0-4F70-A235-1AB8066AA002}" type="presParOf" srcId="{F93F0829-B65D-4E4D-ACFE-7E028708B3D9}" destId="{0A1D9993-FFE0-4A22-9DB2-C16FC24BB864}" srcOrd="5" destOrd="0" presId="urn:microsoft.com/office/officeart/2005/8/layout/pList1"/>
    <dgm:cxn modelId="{32BD8990-427D-4582-B24E-4D03724095A2}" type="presParOf" srcId="{F93F0829-B65D-4E4D-ACFE-7E028708B3D9}" destId="{86DB287B-B927-4191-8CEC-A2DFB018801E}" srcOrd="6" destOrd="0" presId="urn:microsoft.com/office/officeart/2005/8/layout/pList1"/>
    <dgm:cxn modelId="{F31C3B98-FC24-4946-9098-ADC4EF6F4CE8}" type="presParOf" srcId="{86DB287B-B927-4191-8CEC-A2DFB018801E}" destId="{A7AF7532-0076-4243-A6B2-0D0BC3CB76FB}" srcOrd="0" destOrd="0" presId="urn:microsoft.com/office/officeart/2005/8/layout/pList1"/>
    <dgm:cxn modelId="{2D8F4C39-8E3C-4E45-B74F-C6D050411B68}" type="presParOf" srcId="{86DB287B-B927-4191-8CEC-A2DFB018801E}" destId="{13035428-7036-4A15-8EAC-B62718739F92}" srcOrd="1" destOrd="0" presId="urn:microsoft.com/office/officeart/2005/8/layout/pList1"/>
    <dgm:cxn modelId="{7013C349-1E3E-4728-9492-7D4508404AC0}" type="presParOf" srcId="{F93F0829-B65D-4E4D-ACFE-7E028708B3D9}" destId="{4688735A-051C-4383-AD02-92AA9E458DB3}" srcOrd="7" destOrd="0" presId="urn:microsoft.com/office/officeart/2005/8/layout/pList1"/>
    <dgm:cxn modelId="{E2B7207D-1745-4557-8ED4-AB07E4FA61AD}" type="presParOf" srcId="{F93F0829-B65D-4E4D-ACFE-7E028708B3D9}" destId="{048BFAE0-6D54-4467-8CD1-5FD94F14E1BD}" srcOrd="8" destOrd="0" presId="urn:microsoft.com/office/officeart/2005/8/layout/pList1"/>
    <dgm:cxn modelId="{0D45AD55-58D0-4B6C-9B12-CB9ED0096728}" type="presParOf" srcId="{048BFAE0-6D54-4467-8CD1-5FD94F14E1BD}" destId="{C29D2C84-70F4-4723-9325-823C3FD95F62}" srcOrd="0" destOrd="0" presId="urn:microsoft.com/office/officeart/2005/8/layout/pList1"/>
    <dgm:cxn modelId="{A5481365-3B56-4C5B-8437-28BB7D82E9A6}" type="presParOf" srcId="{048BFAE0-6D54-4467-8CD1-5FD94F14E1BD}" destId="{BE6088BB-CA8E-443D-9939-5EB6630F377C}" srcOrd="1" destOrd="0" presId="urn:microsoft.com/office/officeart/2005/8/layout/pList1"/>
    <dgm:cxn modelId="{93B8AB38-1055-41B6-9305-C1BD72174898}" type="presParOf" srcId="{F93F0829-B65D-4E4D-ACFE-7E028708B3D9}" destId="{D8250685-F296-414F-9C1D-A6401D816A92}" srcOrd="9" destOrd="0" presId="urn:microsoft.com/office/officeart/2005/8/layout/pList1"/>
    <dgm:cxn modelId="{2BCEAD24-58F7-4C6D-A5A1-A3BE76015A11}" type="presParOf" srcId="{F93F0829-B65D-4E4D-ACFE-7E028708B3D9}" destId="{1BD567E1-A868-479B-9EFF-3A105963C0D4}" srcOrd="10" destOrd="0" presId="urn:microsoft.com/office/officeart/2005/8/layout/pList1"/>
    <dgm:cxn modelId="{0AC44EEE-0FE8-4750-A289-1797310A85C1}" type="presParOf" srcId="{1BD567E1-A868-479B-9EFF-3A105963C0D4}" destId="{8824D1F3-ACD0-4180-B9A8-120CA06B40D4}" srcOrd="0" destOrd="0" presId="urn:microsoft.com/office/officeart/2005/8/layout/pList1"/>
    <dgm:cxn modelId="{E9131473-F712-4238-AAB6-EC2C5A4DD071}" type="presParOf" srcId="{1BD567E1-A868-479B-9EFF-3A105963C0D4}" destId="{E8A970F4-75CD-4E0D-B368-C3316B18A57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359D23E-A152-45E5-8160-3318AD83228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1B8CA7-AEFC-4979-BF0D-1ED1144DED3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5D8606-3E38-43A3-896C-1C46D094E45E}" type="parTrans" cxnId="{4BB4A555-E052-4824-97CD-B31F451A86EF}">
      <dgm:prSet/>
      <dgm:spPr/>
      <dgm:t>
        <a:bodyPr/>
        <a:lstStyle/>
        <a:p>
          <a:endParaRPr lang="en-US"/>
        </a:p>
      </dgm:t>
    </dgm:pt>
    <dgm:pt modelId="{23FA0DD3-132A-42C9-82F7-46B7CD695364}" type="sibTrans" cxnId="{4BB4A555-E052-4824-97CD-B31F451A86EF}">
      <dgm:prSet/>
      <dgm:spPr/>
      <dgm:t>
        <a:bodyPr/>
        <a:lstStyle/>
        <a:p>
          <a:endParaRPr lang="en-US"/>
        </a:p>
      </dgm:t>
    </dgm:pt>
    <dgm:pt modelId="{BBB5E381-01B2-4D7C-B69F-044F2513F6A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815664-B154-48A4-939F-C643ED50B3A1}" type="parTrans" cxnId="{A1B10D16-3BBC-4C47-A557-C6F15D70A4CB}">
      <dgm:prSet/>
      <dgm:spPr/>
      <dgm:t>
        <a:bodyPr/>
        <a:lstStyle/>
        <a:p>
          <a:endParaRPr lang="en-US"/>
        </a:p>
      </dgm:t>
    </dgm:pt>
    <dgm:pt modelId="{54F44AE2-0DE2-4EB2-AF00-DC5E8E29D507}" type="sibTrans" cxnId="{A1B10D16-3BBC-4C47-A557-C6F15D70A4CB}">
      <dgm:prSet/>
      <dgm:spPr/>
      <dgm:t>
        <a:bodyPr/>
        <a:lstStyle/>
        <a:p>
          <a:endParaRPr lang="en-US"/>
        </a:p>
      </dgm:t>
    </dgm:pt>
    <dgm:pt modelId="{2DABF679-0181-4AB8-8D1E-7DEABC693D0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A80FD3-5614-4003-83B9-0139674C5F0A}" type="parTrans" cxnId="{6227F2BD-E7B4-4149-8C1B-BDE383948EE0}">
      <dgm:prSet/>
      <dgm:spPr/>
      <dgm:t>
        <a:bodyPr/>
        <a:lstStyle/>
        <a:p>
          <a:endParaRPr lang="en-US"/>
        </a:p>
      </dgm:t>
    </dgm:pt>
    <dgm:pt modelId="{737AE529-5CE8-4378-B252-54CF9FF16ABD}" type="sibTrans" cxnId="{6227F2BD-E7B4-4149-8C1B-BDE383948EE0}">
      <dgm:prSet/>
      <dgm:spPr/>
      <dgm:t>
        <a:bodyPr/>
        <a:lstStyle/>
        <a:p>
          <a:endParaRPr lang="en-US"/>
        </a:p>
      </dgm:t>
    </dgm:pt>
    <dgm:pt modelId="{5FCEDFCF-F901-4AFB-9E30-18E62F82DEC8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C182D-6697-4E09-86A1-EBCDE9CBD13C}" type="parTrans" cxnId="{E24D1A9A-E0E0-48D3-B4F1-ABF9A9EA55AA}">
      <dgm:prSet/>
      <dgm:spPr/>
      <dgm:t>
        <a:bodyPr/>
        <a:lstStyle/>
        <a:p>
          <a:endParaRPr lang="en-US"/>
        </a:p>
      </dgm:t>
    </dgm:pt>
    <dgm:pt modelId="{F211A8D7-CE95-4735-8B08-FF85BF94C29A}" type="sibTrans" cxnId="{E24D1A9A-E0E0-48D3-B4F1-ABF9A9EA55AA}">
      <dgm:prSet/>
      <dgm:spPr/>
      <dgm:t>
        <a:bodyPr/>
        <a:lstStyle/>
        <a:p>
          <a:endParaRPr lang="en-US"/>
        </a:p>
      </dgm:t>
    </dgm:pt>
    <dgm:pt modelId="{A583CF11-127D-4D3B-82B6-B5D4EF6C993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BASEL, NPA, TBS, Bad Bank-PARA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BC082F-AEB1-4612-B675-4467F3A6EF6B}" type="parTrans" cxnId="{5D7BE7E8-A17C-4B3A-B8EB-DEC0189834F3}">
      <dgm:prSet/>
      <dgm:spPr/>
      <dgm:t>
        <a:bodyPr/>
        <a:lstStyle/>
        <a:p>
          <a:endParaRPr lang="en-US"/>
        </a:p>
      </dgm:t>
    </dgm:pt>
    <dgm:pt modelId="{75AA3B0D-4BCB-4414-AE6D-100489BF04B5}" type="sibTrans" cxnId="{5D7BE7E8-A17C-4B3A-B8EB-DEC0189834F3}">
      <dgm:prSet/>
      <dgm:spPr/>
      <dgm:t>
        <a:bodyPr/>
        <a:lstStyle/>
        <a:p>
          <a:endParaRPr lang="en-US"/>
        </a:p>
      </dgm:t>
    </dgm:pt>
    <dgm:pt modelId="{8D92C414-927E-46AB-ABEF-B275A60299B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 Inclusion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C9BEA1-64A4-4B64-8A30-684E346E65DF}" type="parTrans" cxnId="{9FC88DF8-9EB5-40D1-8FF0-3E5A132B62D3}">
      <dgm:prSet/>
      <dgm:spPr/>
      <dgm:t>
        <a:bodyPr/>
        <a:lstStyle/>
        <a:p>
          <a:endParaRPr lang="en-US"/>
        </a:p>
      </dgm:t>
    </dgm:pt>
    <dgm:pt modelId="{A3A190CE-AC21-4DBA-B968-848D747144C8}" type="sibTrans" cxnId="{9FC88DF8-9EB5-40D1-8FF0-3E5A132B62D3}">
      <dgm:prSet/>
      <dgm:spPr/>
      <dgm:t>
        <a:bodyPr/>
        <a:lstStyle/>
        <a:p>
          <a:endParaRPr lang="en-US"/>
        </a:p>
      </dgm:t>
    </dgm:pt>
    <dgm:pt modelId="{82EC193F-5F63-43AC-880B-806020AD7D89}" type="pres">
      <dgm:prSet presAssocID="{5359D23E-A152-45E5-8160-3318AD8322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441E09-715F-413C-A653-3C6C43AC2629}" type="pres">
      <dgm:prSet presAssocID="{CD1B8CA7-AEFC-4979-BF0D-1ED1144DED36}" presName="compNode" presStyleCnt="0"/>
      <dgm:spPr/>
    </dgm:pt>
    <dgm:pt modelId="{4667B655-46F1-4EA9-98D5-1D07FC5C3175}" type="pres">
      <dgm:prSet presAssocID="{CD1B8CA7-AEFC-4979-BF0D-1ED1144DED36}" presName="pictRect" presStyleLbl="node1" presStyleIdx="0" presStyleCnt="6" custScaleX="8666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89B36AA-5D2C-4648-9B98-DFE2A4D47A4E}" type="pres">
      <dgm:prSet presAssocID="{CD1B8CA7-AEFC-4979-BF0D-1ED1144DED36}" presName="textRect" presStyleLbl="revTx" presStyleIdx="0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C766D8F-2A17-4130-BB15-C5B8760E5160}" type="pres">
      <dgm:prSet presAssocID="{23FA0DD3-132A-42C9-82F7-46B7CD6953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A775C46-C564-47A6-A04D-E5D76ABBA050}" type="pres">
      <dgm:prSet presAssocID="{5FCEDFCF-F901-4AFB-9E30-18E62F82DEC8}" presName="compNode" presStyleCnt="0"/>
      <dgm:spPr/>
    </dgm:pt>
    <dgm:pt modelId="{0F7C5EF1-8BBF-40BC-826C-EB14F06D73BC}" type="pres">
      <dgm:prSet presAssocID="{5FCEDFCF-F901-4AFB-9E30-18E62F82DEC8}" presName="pict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823E60E-0DE6-495D-AFE2-5CEB2F32188A}" type="pres">
      <dgm:prSet presAssocID="{5FCEDFCF-F901-4AFB-9E30-18E62F82DEC8}" presName="textRect" presStyleLbl="revTx" presStyleIdx="1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1E908F-31F0-4E06-8CBC-640FB8BD9269}" type="pres">
      <dgm:prSet presAssocID="{F211A8D7-CE95-4735-8B08-FF85BF94C29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B7FEB01-2CCA-4034-A242-B9D1D1AA7401}" type="pres">
      <dgm:prSet presAssocID="{BBB5E381-01B2-4D7C-B69F-044F2513F6A6}" presName="compNode" presStyleCnt="0"/>
      <dgm:spPr/>
    </dgm:pt>
    <dgm:pt modelId="{07DDBC57-415A-4F60-AFC2-A42076CF9382}" type="pres">
      <dgm:prSet presAssocID="{BBB5E381-01B2-4D7C-B69F-044F2513F6A6}" presName="pictRect" presStyleLbl="node1" presStyleIdx="2" presStyleCnt="6" custScaleX="7417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201F1CD-52A3-4F68-8D70-8170110DEF43}" type="pres">
      <dgm:prSet presAssocID="{BBB5E381-01B2-4D7C-B69F-044F2513F6A6}" presName="textRect" presStyleLbl="revTx" presStyleIdx="2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3164E59-59F6-485D-8954-BD1A64B33871}" type="pres">
      <dgm:prSet presAssocID="{54F44AE2-0DE2-4EB2-AF00-DC5E8E29D50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6FE6503-4CDE-4427-8A17-86F4CFF374B9}" type="pres">
      <dgm:prSet presAssocID="{A583CF11-127D-4D3B-82B6-B5D4EF6C9933}" presName="compNode" presStyleCnt="0"/>
      <dgm:spPr/>
    </dgm:pt>
    <dgm:pt modelId="{64F4DF12-9562-47D4-984C-9B7E24B872BD}" type="pres">
      <dgm:prSet presAssocID="{A583CF11-127D-4D3B-82B6-B5D4EF6C9933}" presName="pictRect" presStyleLbl="node1" presStyleIdx="3" presStyleCnt="6" custScaleX="7913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3F7330-6A5F-44DB-8908-DAB617FAA5F8}" type="pres">
      <dgm:prSet presAssocID="{A583CF11-127D-4D3B-82B6-B5D4EF6C9933}" presName="textRect" presStyleLbl="revTx" presStyleIdx="3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727221-7C43-4510-A370-CE96AE12F246}" type="pres">
      <dgm:prSet presAssocID="{75AA3B0D-4BCB-4414-AE6D-100489BF04B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ADB1C92-E50E-4916-A8B5-71932E24838D}" type="pres">
      <dgm:prSet presAssocID="{2DABF679-0181-4AB8-8D1E-7DEABC693D0C}" presName="compNode" presStyleCnt="0"/>
      <dgm:spPr/>
    </dgm:pt>
    <dgm:pt modelId="{E9AD7484-BD02-4269-A920-4B824EE57709}" type="pres">
      <dgm:prSet presAssocID="{2DABF679-0181-4AB8-8D1E-7DEABC693D0C}" presName="pictRect" presStyleLbl="nod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1A2F4A-61BE-49A5-A009-3E78021C4D88}" type="pres">
      <dgm:prSet presAssocID="{2DABF679-0181-4AB8-8D1E-7DEABC693D0C}" presName="textRect" presStyleLbl="revTx" presStyleIdx="4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6B1EE90-A715-4A26-80CD-65B608B4371B}" type="pres">
      <dgm:prSet presAssocID="{737AE529-5CE8-4378-B252-54CF9FF16AB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AB68ED2-241B-4FFD-8B67-E8F89898F187}" type="pres">
      <dgm:prSet presAssocID="{8D92C414-927E-46AB-ABEF-B275A60299B4}" presName="compNode" presStyleCnt="0"/>
      <dgm:spPr/>
    </dgm:pt>
    <dgm:pt modelId="{A97CDFE8-4A75-42DC-BC75-951FFB7FF46E}" type="pres">
      <dgm:prSet presAssocID="{8D92C414-927E-46AB-ABEF-B275A60299B4}" presName="pictRect" presStyleLbl="nod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D446ED-856B-4D82-A8F5-6018C0B90C9E}" type="pres">
      <dgm:prSet presAssocID="{8D92C414-927E-46AB-ABEF-B275A60299B4}" presName="textRect" presStyleLbl="revTx" presStyleIdx="5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4BB4A555-E052-4824-97CD-B31F451A86EF}" srcId="{5359D23E-A152-45E5-8160-3318AD832285}" destId="{CD1B8CA7-AEFC-4979-BF0D-1ED1144DED36}" srcOrd="0" destOrd="0" parTransId="{3F5D8606-3E38-43A3-896C-1C46D094E45E}" sibTransId="{23FA0DD3-132A-42C9-82F7-46B7CD695364}"/>
    <dgm:cxn modelId="{AF199A7E-635A-4569-B450-570C8532DE72}" type="presOf" srcId="{F211A8D7-CE95-4735-8B08-FF85BF94C29A}" destId="{6D1E908F-31F0-4E06-8CBC-640FB8BD9269}" srcOrd="0" destOrd="0" presId="urn:microsoft.com/office/officeart/2005/8/layout/pList1"/>
    <dgm:cxn modelId="{DD4F7402-3A0D-4899-9CDB-BE53F4F118A5}" type="presOf" srcId="{CD1B8CA7-AEFC-4979-BF0D-1ED1144DED36}" destId="{189B36AA-5D2C-4648-9B98-DFE2A4D47A4E}" srcOrd="0" destOrd="0" presId="urn:microsoft.com/office/officeart/2005/8/layout/pList1"/>
    <dgm:cxn modelId="{8B0CAE7C-D6F9-490F-9ED8-3500884F0BD0}" type="presOf" srcId="{2DABF679-0181-4AB8-8D1E-7DEABC693D0C}" destId="{591A2F4A-61BE-49A5-A009-3E78021C4D88}" srcOrd="0" destOrd="0" presId="urn:microsoft.com/office/officeart/2005/8/layout/pList1"/>
    <dgm:cxn modelId="{A1B10D16-3BBC-4C47-A557-C6F15D70A4CB}" srcId="{5359D23E-A152-45E5-8160-3318AD832285}" destId="{BBB5E381-01B2-4D7C-B69F-044F2513F6A6}" srcOrd="2" destOrd="0" parTransId="{6E815664-B154-48A4-939F-C643ED50B3A1}" sibTransId="{54F44AE2-0DE2-4EB2-AF00-DC5E8E29D507}"/>
    <dgm:cxn modelId="{39706D3F-738E-4BBE-9BC3-B634F3B44C96}" type="presOf" srcId="{BBB5E381-01B2-4D7C-B69F-044F2513F6A6}" destId="{7201F1CD-52A3-4F68-8D70-8170110DEF43}" srcOrd="0" destOrd="0" presId="urn:microsoft.com/office/officeart/2005/8/layout/pList1"/>
    <dgm:cxn modelId="{9FC88DF8-9EB5-40D1-8FF0-3E5A132B62D3}" srcId="{5359D23E-A152-45E5-8160-3318AD832285}" destId="{8D92C414-927E-46AB-ABEF-B275A60299B4}" srcOrd="5" destOrd="0" parTransId="{AEC9BEA1-64A4-4B64-8A30-684E346E65DF}" sibTransId="{A3A190CE-AC21-4DBA-B968-848D747144C8}"/>
    <dgm:cxn modelId="{C2E7FFB7-5015-4747-A00E-CCBE6F5A190D}" type="presOf" srcId="{54F44AE2-0DE2-4EB2-AF00-DC5E8E29D507}" destId="{A3164E59-59F6-485D-8954-BD1A64B33871}" srcOrd="0" destOrd="0" presId="urn:microsoft.com/office/officeart/2005/8/layout/pList1"/>
    <dgm:cxn modelId="{A9807660-6742-4F98-AD5A-F6E6E98DA354}" type="presOf" srcId="{23FA0DD3-132A-42C9-82F7-46B7CD695364}" destId="{BC766D8F-2A17-4130-BB15-C5B8760E5160}" srcOrd="0" destOrd="0" presId="urn:microsoft.com/office/officeart/2005/8/layout/pList1"/>
    <dgm:cxn modelId="{99E0F5AF-638D-46DE-9530-05819718168B}" type="presOf" srcId="{5359D23E-A152-45E5-8160-3318AD832285}" destId="{82EC193F-5F63-43AC-880B-806020AD7D89}" srcOrd="0" destOrd="0" presId="urn:microsoft.com/office/officeart/2005/8/layout/pList1"/>
    <dgm:cxn modelId="{5D7BE7E8-A17C-4B3A-B8EB-DEC0189834F3}" srcId="{5359D23E-A152-45E5-8160-3318AD832285}" destId="{A583CF11-127D-4D3B-82B6-B5D4EF6C9933}" srcOrd="3" destOrd="0" parTransId="{8EBC082F-AEB1-4612-B675-4467F3A6EF6B}" sibTransId="{75AA3B0D-4BCB-4414-AE6D-100489BF04B5}"/>
    <dgm:cxn modelId="{D5722D14-74AC-4A80-9553-49A9E5EA6490}" type="presOf" srcId="{737AE529-5CE8-4378-B252-54CF9FF16ABD}" destId="{76B1EE90-A715-4A26-80CD-65B608B4371B}" srcOrd="0" destOrd="0" presId="urn:microsoft.com/office/officeart/2005/8/layout/pList1"/>
    <dgm:cxn modelId="{3A8AB157-FDB9-483B-A2FC-DB8A780C1597}" type="presOf" srcId="{8D92C414-927E-46AB-ABEF-B275A60299B4}" destId="{3CD446ED-856B-4D82-A8F5-6018C0B90C9E}" srcOrd="0" destOrd="0" presId="urn:microsoft.com/office/officeart/2005/8/layout/pList1"/>
    <dgm:cxn modelId="{E24D1A9A-E0E0-48D3-B4F1-ABF9A9EA55AA}" srcId="{5359D23E-A152-45E5-8160-3318AD832285}" destId="{5FCEDFCF-F901-4AFB-9E30-18E62F82DEC8}" srcOrd="1" destOrd="0" parTransId="{7E2C182D-6697-4E09-86A1-EBCDE9CBD13C}" sibTransId="{F211A8D7-CE95-4735-8B08-FF85BF94C29A}"/>
    <dgm:cxn modelId="{2068E956-9DCA-4E97-B184-20EF6D918A91}" type="presOf" srcId="{A583CF11-127D-4D3B-82B6-B5D4EF6C9933}" destId="{973F7330-6A5F-44DB-8908-DAB617FAA5F8}" srcOrd="0" destOrd="0" presId="urn:microsoft.com/office/officeart/2005/8/layout/pList1"/>
    <dgm:cxn modelId="{6227F2BD-E7B4-4149-8C1B-BDE383948EE0}" srcId="{5359D23E-A152-45E5-8160-3318AD832285}" destId="{2DABF679-0181-4AB8-8D1E-7DEABC693D0C}" srcOrd="4" destOrd="0" parTransId="{11A80FD3-5614-4003-83B9-0139674C5F0A}" sibTransId="{737AE529-5CE8-4378-B252-54CF9FF16ABD}"/>
    <dgm:cxn modelId="{91AEFE16-C0FB-44CE-9547-C320097F08BE}" type="presOf" srcId="{75AA3B0D-4BCB-4414-AE6D-100489BF04B5}" destId="{6D727221-7C43-4510-A370-CE96AE12F246}" srcOrd="0" destOrd="0" presId="urn:microsoft.com/office/officeart/2005/8/layout/pList1"/>
    <dgm:cxn modelId="{A23A5885-A303-4EE2-895D-4702DAC88360}" type="presOf" srcId="{5FCEDFCF-F901-4AFB-9E30-18E62F82DEC8}" destId="{4823E60E-0DE6-495D-AFE2-5CEB2F32188A}" srcOrd="0" destOrd="0" presId="urn:microsoft.com/office/officeart/2005/8/layout/pList1"/>
    <dgm:cxn modelId="{A9B9A3FA-DD0C-42EE-9F13-686BA89A41FF}" type="presParOf" srcId="{82EC193F-5F63-43AC-880B-806020AD7D89}" destId="{B7441E09-715F-413C-A653-3C6C43AC2629}" srcOrd="0" destOrd="0" presId="urn:microsoft.com/office/officeart/2005/8/layout/pList1"/>
    <dgm:cxn modelId="{6F5C6C88-715B-4CDD-9441-7876AFD21BFC}" type="presParOf" srcId="{B7441E09-715F-413C-A653-3C6C43AC2629}" destId="{4667B655-46F1-4EA9-98D5-1D07FC5C3175}" srcOrd="0" destOrd="0" presId="urn:microsoft.com/office/officeart/2005/8/layout/pList1"/>
    <dgm:cxn modelId="{5B7DB725-6CCE-4AC1-A34E-6297C7EF8A65}" type="presParOf" srcId="{B7441E09-715F-413C-A653-3C6C43AC2629}" destId="{189B36AA-5D2C-4648-9B98-DFE2A4D47A4E}" srcOrd="1" destOrd="0" presId="urn:microsoft.com/office/officeart/2005/8/layout/pList1"/>
    <dgm:cxn modelId="{06329708-B623-4FC6-9C64-E02C3FFB838D}" type="presParOf" srcId="{82EC193F-5F63-43AC-880B-806020AD7D89}" destId="{BC766D8F-2A17-4130-BB15-C5B8760E5160}" srcOrd="1" destOrd="0" presId="urn:microsoft.com/office/officeart/2005/8/layout/pList1"/>
    <dgm:cxn modelId="{83908C0D-666E-42B9-9C3C-4B44D32CE3C0}" type="presParOf" srcId="{82EC193F-5F63-43AC-880B-806020AD7D89}" destId="{FA775C46-C564-47A6-A04D-E5D76ABBA050}" srcOrd="2" destOrd="0" presId="urn:microsoft.com/office/officeart/2005/8/layout/pList1"/>
    <dgm:cxn modelId="{433622A5-8825-47F5-B818-3AADC87C2004}" type="presParOf" srcId="{FA775C46-C564-47A6-A04D-E5D76ABBA050}" destId="{0F7C5EF1-8BBF-40BC-826C-EB14F06D73BC}" srcOrd="0" destOrd="0" presId="urn:microsoft.com/office/officeart/2005/8/layout/pList1"/>
    <dgm:cxn modelId="{4AE91C9C-67B7-4F90-8225-DD5EFB583915}" type="presParOf" srcId="{FA775C46-C564-47A6-A04D-E5D76ABBA050}" destId="{4823E60E-0DE6-495D-AFE2-5CEB2F32188A}" srcOrd="1" destOrd="0" presId="urn:microsoft.com/office/officeart/2005/8/layout/pList1"/>
    <dgm:cxn modelId="{7C32F4C9-B053-4AC1-926B-CBE9E964625F}" type="presParOf" srcId="{82EC193F-5F63-43AC-880B-806020AD7D89}" destId="{6D1E908F-31F0-4E06-8CBC-640FB8BD9269}" srcOrd="3" destOrd="0" presId="urn:microsoft.com/office/officeart/2005/8/layout/pList1"/>
    <dgm:cxn modelId="{BBCD3B56-DA2A-412A-B67D-9F8D4888861A}" type="presParOf" srcId="{82EC193F-5F63-43AC-880B-806020AD7D89}" destId="{3B7FEB01-2CCA-4034-A242-B9D1D1AA7401}" srcOrd="4" destOrd="0" presId="urn:microsoft.com/office/officeart/2005/8/layout/pList1"/>
    <dgm:cxn modelId="{1C7D6E51-0D5C-4720-A56F-757C990C2734}" type="presParOf" srcId="{3B7FEB01-2CCA-4034-A242-B9D1D1AA7401}" destId="{07DDBC57-415A-4F60-AFC2-A42076CF9382}" srcOrd="0" destOrd="0" presId="urn:microsoft.com/office/officeart/2005/8/layout/pList1"/>
    <dgm:cxn modelId="{1BB48216-528E-42BA-ACDD-89BE3FD891D9}" type="presParOf" srcId="{3B7FEB01-2CCA-4034-A242-B9D1D1AA7401}" destId="{7201F1CD-52A3-4F68-8D70-8170110DEF43}" srcOrd="1" destOrd="0" presId="urn:microsoft.com/office/officeart/2005/8/layout/pList1"/>
    <dgm:cxn modelId="{0328A0A1-BD8F-4F0D-8E6A-43537006576F}" type="presParOf" srcId="{82EC193F-5F63-43AC-880B-806020AD7D89}" destId="{A3164E59-59F6-485D-8954-BD1A64B33871}" srcOrd="5" destOrd="0" presId="urn:microsoft.com/office/officeart/2005/8/layout/pList1"/>
    <dgm:cxn modelId="{7026B868-0764-4763-8E43-7FD2F4C591F8}" type="presParOf" srcId="{82EC193F-5F63-43AC-880B-806020AD7D89}" destId="{96FE6503-4CDE-4427-8A17-86F4CFF374B9}" srcOrd="6" destOrd="0" presId="urn:microsoft.com/office/officeart/2005/8/layout/pList1"/>
    <dgm:cxn modelId="{F4D9E41E-4DA1-4594-84EE-FEA6B6B487B0}" type="presParOf" srcId="{96FE6503-4CDE-4427-8A17-86F4CFF374B9}" destId="{64F4DF12-9562-47D4-984C-9B7E24B872BD}" srcOrd="0" destOrd="0" presId="urn:microsoft.com/office/officeart/2005/8/layout/pList1"/>
    <dgm:cxn modelId="{83D818EF-E783-4896-B743-32C5E07C542E}" type="presParOf" srcId="{96FE6503-4CDE-4427-8A17-86F4CFF374B9}" destId="{973F7330-6A5F-44DB-8908-DAB617FAA5F8}" srcOrd="1" destOrd="0" presId="urn:microsoft.com/office/officeart/2005/8/layout/pList1"/>
    <dgm:cxn modelId="{2DB4CDA3-4B38-448A-B887-24AEE74EEB71}" type="presParOf" srcId="{82EC193F-5F63-43AC-880B-806020AD7D89}" destId="{6D727221-7C43-4510-A370-CE96AE12F246}" srcOrd="7" destOrd="0" presId="urn:microsoft.com/office/officeart/2005/8/layout/pList1"/>
    <dgm:cxn modelId="{CB398C45-9C2F-4397-AF21-1E3A9FC8CFA7}" type="presParOf" srcId="{82EC193F-5F63-43AC-880B-806020AD7D89}" destId="{2ADB1C92-E50E-4916-A8B5-71932E24838D}" srcOrd="8" destOrd="0" presId="urn:microsoft.com/office/officeart/2005/8/layout/pList1"/>
    <dgm:cxn modelId="{C9BD3FF0-A405-46C8-8DD4-BBD41746F796}" type="presParOf" srcId="{2ADB1C92-E50E-4916-A8B5-71932E24838D}" destId="{E9AD7484-BD02-4269-A920-4B824EE57709}" srcOrd="0" destOrd="0" presId="urn:microsoft.com/office/officeart/2005/8/layout/pList1"/>
    <dgm:cxn modelId="{AF68AB4A-CA33-44BA-9A6D-6DD0149A5AD1}" type="presParOf" srcId="{2ADB1C92-E50E-4916-A8B5-71932E24838D}" destId="{591A2F4A-61BE-49A5-A009-3E78021C4D88}" srcOrd="1" destOrd="0" presId="urn:microsoft.com/office/officeart/2005/8/layout/pList1"/>
    <dgm:cxn modelId="{93AA41E2-E3A1-4111-A4AE-2AACAE3C10FD}" type="presParOf" srcId="{82EC193F-5F63-43AC-880B-806020AD7D89}" destId="{76B1EE90-A715-4A26-80CD-65B608B4371B}" srcOrd="9" destOrd="0" presId="urn:microsoft.com/office/officeart/2005/8/layout/pList1"/>
    <dgm:cxn modelId="{AF87AABA-1B20-4F05-AF21-B7DE62CCA1AF}" type="presParOf" srcId="{82EC193F-5F63-43AC-880B-806020AD7D89}" destId="{CAB68ED2-241B-4FFD-8B67-E8F89898F187}" srcOrd="10" destOrd="0" presId="urn:microsoft.com/office/officeart/2005/8/layout/pList1"/>
    <dgm:cxn modelId="{21DCC550-8E31-49C9-97A6-856436731AB4}" type="presParOf" srcId="{CAB68ED2-241B-4FFD-8B67-E8F89898F187}" destId="{A97CDFE8-4A75-42DC-BC75-951FFB7FF46E}" srcOrd="0" destOrd="0" presId="urn:microsoft.com/office/officeart/2005/8/layout/pList1"/>
    <dgm:cxn modelId="{B10D3B3C-BE29-4500-AFA5-3DB54855F4A2}" type="presParOf" srcId="{CAB68ED2-241B-4FFD-8B67-E8F89898F187}" destId="{3CD446ED-856B-4D82-A8F5-6018C0B90C9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1.Banking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V1:c2,3,5,6,9,11(GST),12,13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8FD64C-CA2E-40D8-9093-CE13AB1E9D4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491E58-1858-4AFB-9741-D86650C9DE2F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SDR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EC19D8-8446-4176-AAE5-03E71B325E6A}" type="parTrans" cxnId="{EA082D03-3D29-4899-892E-07752F7CE7D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F0DF93-F32F-40B2-A6EA-CE78742B15E9}" type="sibTrans" cxnId="{EA082D03-3D29-4899-892E-07752F7CE7D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D8EDF2-6325-4829-B207-69CFD72DEDBD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JLF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A20B416-9EB7-41FE-BF09-3B578A28A9CE}" type="parTrans" cxnId="{C0CC1C1A-69B8-44C7-8108-A1F58A96911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416094-FA6C-482E-8EEA-488A880DCA50}" type="sibTrans" cxnId="{C0CC1C1A-69B8-44C7-8108-A1F58A96911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C0AE3BE-4807-453C-8F7D-3A3812B66BE4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S4A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147B7F-A38F-4D5C-8BC6-B38A28CA8E7B}" type="parTrans" cxnId="{D6B585E0-55D1-4CE9-9942-95B4F8C06F8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B7C783-1E51-4BA7-A89B-F00EE987F6A1}" type="sibTrans" cxnId="{D6B585E0-55D1-4CE9-9942-95B4F8C06F8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F2003C-DFDE-46CB-9674-3F91BF5F654D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I&amp;B Code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D12BDA7-04BD-486C-B636-CFB77655E6E4}" type="parTrans" cxnId="{84DDDA94-922B-4A07-B2DE-6459E670981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CABA6D-1B08-448F-BA9E-C07FE42E659E}" type="sibTrans" cxnId="{84DDDA94-922B-4A07-B2DE-6459E670981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F18B90-0719-41CC-B5B9-B4942B000707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SARFAESI, DRT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66BF66-50F4-4959-93BA-7FA268A03D45}" type="parTrans" cxnId="{8272E78D-04C0-436B-960A-126E927DF83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135DFB9-1DE9-4106-B7E7-B8A4C36AD743}" type="sibTrans" cxnId="{8272E78D-04C0-436B-960A-126E927DF83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77F22C-F388-467A-A2FA-0DEF80C0569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4CCDD12-728C-46D7-9753-AE76BFFE9C29}" type="parTrans" cxnId="{B250B968-2E5B-4C2D-84FA-765696B30C5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E6784F-A1EA-47C2-8182-23E04CFAE01F}" type="sibTrans" cxnId="{B250B968-2E5B-4C2D-84FA-765696B30C5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8DC0DC-20EE-43C2-B7E2-B9C30A1242F8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AQR &amp; SMA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BE1E779-EA12-4FBE-94F9-E4757DCCDB91}" type="parTrans" cxnId="{D83A5D35-04EA-417F-9C60-4D02D711E0C7}">
      <dgm:prSet/>
      <dgm:spPr/>
      <dgm:t>
        <a:bodyPr/>
        <a:lstStyle/>
        <a:p>
          <a:endParaRPr lang="en-US"/>
        </a:p>
      </dgm:t>
    </dgm:pt>
    <dgm:pt modelId="{89B0907C-02E0-43C3-BAC3-4B1DCE3EAC05}" type="sibTrans" cxnId="{D83A5D35-04EA-417F-9C60-4D02D711E0C7}">
      <dgm:prSet/>
      <dgm:spPr/>
      <dgm:t>
        <a:bodyPr/>
        <a:lstStyle/>
        <a:p>
          <a:endParaRPr lang="en-US"/>
        </a:p>
      </dgm:t>
    </dgm:pt>
    <dgm:pt modelId="{09154600-AFF2-497E-A8E4-84AC5E35D28F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chocked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8F59E7D-F190-4905-BDEF-AECFD1C99FD1}" type="parTrans" cxnId="{7E06A66C-3C0F-46D8-9241-D30AC00A1851}">
      <dgm:prSet/>
      <dgm:spPr/>
      <dgm:t>
        <a:bodyPr/>
        <a:lstStyle/>
        <a:p>
          <a:endParaRPr lang="en-US"/>
        </a:p>
      </dgm:t>
    </dgm:pt>
    <dgm:pt modelId="{9BF18471-9BFC-4F55-ADF5-CF9BB0D11348}" type="sibTrans" cxnId="{7E06A66C-3C0F-46D8-9241-D30AC00A1851}">
      <dgm:prSet/>
      <dgm:spPr/>
      <dgm:t>
        <a:bodyPr/>
        <a:lstStyle/>
        <a:p>
          <a:endParaRPr lang="en-US"/>
        </a:p>
      </dgm:t>
    </dgm:pt>
    <dgm:pt modelId="{41030C5C-18B3-4B02-978D-E9EAAD480FB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5% solved in 2 years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0F946B-1FE9-45A7-974B-3BB0C7733010}" type="parTrans" cxnId="{E92A92FA-CA39-4B6D-B98F-15B86B59386F}">
      <dgm:prSet/>
      <dgm:spPr/>
      <dgm:t>
        <a:bodyPr/>
        <a:lstStyle/>
        <a:p>
          <a:endParaRPr lang="en-US"/>
        </a:p>
      </dgm:t>
    </dgm:pt>
    <dgm:pt modelId="{C1BEE741-1BDD-442E-B645-2C2DF4BCF3DA}" type="sibTrans" cxnId="{E92A92FA-CA39-4B6D-B98F-15B86B59386F}">
      <dgm:prSet/>
      <dgm:spPr/>
      <dgm:t>
        <a:bodyPr/>
        <a:lstStyle/>
        <a:p>
          <a:endParaRPr lang="en-US"/>
        </a:p>
      </dgm:t>
    </dgm:pt>
    <dgm:pt modelId="{767A8791-B0C6-4AD2-87CD-58F816BC95AA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consensus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39DF63-8255-4D48-9FC0-89A195F790E9}" type="parTrans" cxnId="{2AAA7D21-203C-4FE4-A93B-F61DDA8EEFFF}">
      <dgm:prSet/>
      <dgm:spPr/>
      <dgm:t>
        <a:bodyPr/>
        <a:lstStyle/>
        <a:p>
          <a:endParaRPr lang="en-US"/>
        </a:p>
      </dgm:t>
    </dgm:pt>
    <dgm:pt modelId="{0730E4FA-45BC-40F9-BD30-FE34633DB619}" type="sibTrans" cxnId="{2AAA7D21-203C-4FE4-A93B-F61DDA8EEFFF}">
      <dgm:prSet/>
      <dgm:spPr/>
      <dgm:t>
        <a:bodyPr/>
        <a:lstStyle/>
        <a:p>
          <a:endParaRPr lang="en-US"/>
        </a:p>
      </dgm:t>
    </dgm:pt>
    <dgm:pt modelId="{2C0DDFB2-F6A7-4BDE-A4CE-09E20FB0A56E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case solved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F05093-E436-4EA1-97FB-047DAFDA7CD8}" type="parTrans" cxnId="{5FF84E74-3642-4CD5-B9C5-EEC32076F44F}">
      <dgm:prSet/>
      <dgm:spPr/>
      <dgm:t>
        <a:bodyPr/>
        <a:lstStyle/>
        <a:p>
          <a:endParaRPr lang="en-US"/>
        </a:p>
      </dgm:t>
    </dgm:pt>
    <dgm:pt modelId="{B01CB09F-9547-4F7B-AD4F-CCD1BACAF946}" type="sibTrans" cxnId="{5FF84E74-3642-4CD5-B9C5-EEC32076F44F}">
      <dgm:prSet/>
      <dgm:spPr/>
      <dgm:t>
        <a:bodyPr/>
        <a:lstStyle/>
        <a:p>
          <a:endParaRPr lang="en-US"/>
        </a:p>
      </dgm:t>
    </dgm:pt>
    <dgm:pt modelId="{210EC3CE-A6C1-42B5-9CD7-7144C9AD0F32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Baby-stage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A01971-1BC3-4DDD-B36A-E2D59AEE997B}" type="parTrans" cxnId="{AED354A9-6192-4D50-BF1C-FD0AD6108E7E}">
      <dgm:prSet/>
      <dgm:spPr/>
      <dgm:t>
        <a:bodyPr/>
        <a:lstStyle/>
        <a:p>
          <a:endParaRPr lang="en-US"/>
        </a:p>
      </dgm:t>
    </dgm:pt>
    <dgm:pt modelId="{11E8F65D-C2C9-4AE5-B61E-E66E96AF882D}" type="sibTrans" cxnId="{AED354A9-6192-4D50-BF1C-FD0AD6108E7E}">
      <dgm:prSet/>
      <dgm:spPr/>
      <dgm:t>
        <a:bodyPr/>
        <a:lstStyle/>
        <a:p>
          <a:endParaRPr lang="en-US"/>
        </a:p>
      </dgm:t>
    </dgm:pt>
    <dgm:pt modelId="{BCC37AA8-5C29-44AF-BA91-12B201301C27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!4C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CD8BBEA-AD51-40E6-91A7-E7ED8A1DB519}" type="parTrans" cxnId="{7C1C446C-B5AF-4997-A367-B3A5CCDE3D35}">
      <dgm:prSet/>
      <dgm:spPr/>
      <dgm:t>
        <a:bodyPr/>
        <a:lstStyle/>
        <a:p>
          <a:endParaRPr lang="en-US"/>
        </a:p>
      </dgm:t>
    </dgm:pt>
    <dgm:pt modelId="{D62307F4-F028-4D30-AEF1-B99B45910B65}" type="sibTrans" cxnId="{7C1C446C-B5AF-4997-A367-B3A5CCDE3D35}">
      <dgm:prSet/>
      <dgm:spPr/>
      <dgm:t>
        <a:bodyPr/>
        <a:lstStyle/>
        <a:p>
          <a:endParaRPr lang="en-US"/>
        </a:p>
      </dgm:t>
    </dgm:pt>
    <dgm:pt modelId="{AB846F4B-273B-4E69-86BA-D61B5082D972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Court, CBI, CVC, CAG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162E41-54CE-4BD4-9EB9-239736F83A31}" type="parTrans" cxnId="{FC2E8BAE-D0E0-42C5-9279-EB6C106EE027}">
      <dgm:prSet/>
      <dgm:spPr/>
      <dgm:t>
        <a:bodyPr/>
        <a:lstStyle/>
        <a:p>
          <a:endParaRPr lang="en-US"/>
        </a:p>
      </dgm:t>
    </dgm:pt>
    <dgm:pt modelId="{2F40017B-2F73-44D9-A925-F0C33F97206D}" type="sibTrans" cxnId="{FC2E8BAE-D0E0-42C5-9279-EB6C106EE027}">
      <dgm:prSet/>
      <dgm:spPr/>
      <dgm:t>
        <a:bodyPr/>
        <a:lstStyle/>
        <a:p>
          <a:endParaRPr lang="en-US"/>
        </a:p>
      </dgm:t>
    </dgm:pt>
    <dgm:pt modelId="{6A153913-61CC-4EE5-9965-0B794637784A}" type="pres">
      <dgm:prSet presAssocID="{ED8FD64C-CA2E-40D8-9093-CE13AB1E9D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58213D-B803-40EF-9AF0-C147FF7B23CB}" type="pres">
      <dgm:prSet presAssocID="{BFF18B90-0719-41CC-B5B9-B4942B000707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CDB80-5F0D-4D0D-9BD6-18EF429933DB}" type="pres">
      <dgm:prSet presAssocID="{8135DFB9-1DE9-4106-B7E7-B8A4C36AD743}" presName="sibTrans" presStyleCnt="0"/>
      <dgm:spPr/>
      <dgm:t>
        <a:bodyPr/>
        <a:lstStyle/>
        <a:p>
          <a:endParaRPr lang="en-US"/>
        </a:p>
      </dgm:t>
    </dgm:pt>
    <dgm:pt modelId="{3EF1ECA3-72AB-47FB-8581-AC1610B0F6EC}" type="pres">
      <dgm:prSet presAssocID="{2377F22C-F388-467A-A2FA-0DEF80C05690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A781C-2E8A-4061-A673-132CA0CCF480}" type="pres">
      <dgm:prSet presAssocID="{DEE6784F-A1EA-47C2-8182-23E04CFAE01F}" presName="sibTrans" presStyleCnt="0"/>
      <dgm:spPr/>
      <dgm:t>
        <a:bodyPr/>
        <a:lstStyle/>
        <a:p>
          <a:endParaRPr lang="en-US"/>
        </a:p>
      </dgm:t>
    </dgm:pt>
    <dgm:pt modelId="{A15ACA8B-1999-49E4-AB87-621472FF5363}" type="pres">
      <dgm:prSet presAssocID="{208DC0DC-20EE-43C2-B7E2-B9C30A1242F8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B4875-760C-44EB-8D80-C68E09D5B8C6}" type="pres">
      <dgm:prSet presAssocID="{89B0907C-02E0-43C3-BAC3-4B1DCE3EAC05}" presName="sibTrans" presStyleCnt="0"/>
      <dgm:spPr/>
    </dgm:pt>
    <dgm:pt modelId="{040A432B-5635-4497-A286-DCFCBF97CCBC}" type="pres">
      <dgm:prSet presAssocID="{B2D8EDF2-6325-4829-B207-69CFD72DEDBD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2DDE9-FB53-42AE-A6DE-505C0727F72B}" type="pres">
      <dgm:prSet presAssocID="{64416094-FA6C-482E-8EEA-488A880DCA50}" presName="sibTrans" presStyleCnt="0"/>
      <dgm:spPr/>
      <dgm:t>
        <a:bodyPr/>
        <a:lstStyle/>
        <a:p>
          <a:endParaRPr lang="en-US"/>
        </a:p>
      </dgm:t>
    </dgm:pt>
    <dgm:pt modelId="{42E09FAB-35EB-4BAC-A087-E730BD172586}" type="pres">
      <dgm:prSet presAssocID="{87491E58-1858-4AFB-9741-D86650C9DE2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78856-DECD-459D-A9D6-3672AE50753C}" type="pres">
      <dgm:prSet presAssocID="{24F0DF93-F32F-40B2-A6EA-CE78742B15E9}" presName="sibTrans" presStyleCnt="0"/>
      <dgm:spPr/>
      <dgm:t>
        <a:bodyPr/>
        <a:lstStyle/>
        <a:p>
          <a:endParaRPr lang="en-US"/>
        </a:p>
      </dgm:t>
    </dgm:pt>
    <dgm:pt modelId="{8C8B63E8-F2C3-4F69-BD4C-D43DC69886DE}" type="pres">
      <dgm:prSet presAssocID="{8C0AE3BE-4807-453C-8F7D-3A3812B66BE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693EBF-DF87-4A91-814D-324D53E3E7CC}" type="pres">
      <dgm:prSet presAssocID="{D7B7C783-1E51-4BA7-A89B-F00EE987F6A1}" presName="sibTrans" presStyleCnt="0"/>
      <dgm:spPr/>
      <dgm:t>
        <a:bodyPr/>
        <a:lstStyle/>
        <a:p>
          <a:endParaRPr lang="en-US"/>
        </a:p>
      </dgm:t>
    </dgm:pt>
    <dgm:pt modelId="{D6BFC758-4084-4B2A-95C0-4E8F9E953252}" type="pres">
      <dgm:prSet presAssocID="{BCC37AA8-5C29-44AF-BA91-12B201301C27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6FBA41-0C68-4C6E-9C9A-8307E2C13B8F}" type="pres">
      <dgm:prSet presAssocID="{D62307F4-F028-4D30-AEF1-B99B45910B65}" presName="sibTrans" presStyleCnt="0"/>
      <dgm:spPr/>
    </dgm:pt>
    <dgm:pt modelId="{4D712E72-B64A-418B-A07F-46CA2CFD73D4}" type="pres">
      <dgm:prSet presAssocID="{4DF2003C-DFDE-46CB-9674-3F91BF5F654D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2A92FA-CA39-4B6D-B98F-15B86B59386F}" srcId="{2377F22C-F388-467A-A2FA-0DEF80C05690}" destId="{41030C5C-18B3-4B02-978D-E9EAAD480FBD}" srcOrd="0" destOrd="0" parTransId="{FB0F946B-1FE9-45A7-974B-3BB0C7733010}" sibTransId="{C1BEE741-1BDD-442E-B645-2C2DF4BCF3DA}"/>
    <dgm:cxn modelId="{4D01AD5F-0AAB-48AF-829B-75A8D6578248}" type="presOf" srcId="{B2D8EDF2-6325-4829-B207-69CFD72DEDBD}" destId="{040A432B-5635-4497-A286-DCFCBF97CCBC}" srcOrd="0" destOrd="0" presId="urn:microsoft.com/office/officeart/2005/8/layout/default"/>
    <dgm:cxn modelId="{2331126B-62FA-4A5B-B836-4EDC8532E1EF}" type="presOf" srcId="{767A8791-B0C6-4AD2-87CD-58F816BC95AA}" destId="{040A432B-5635-4497-A286-DCFCBF97CCBC}" srcOrd="0" destOrd="1" presId="urn:microsoft.com/office/officeart/2005/8/layout/default"/>
    <dgm:cxn modelId="{91E1821F-CBF7-4407-8690-FA19A8762A3F}" type="presOf" srcId="{09154600-AFF2-497E-A8E4-84AC5E35D28F}" destId="{2C58213D-B803-40EF-9AF0-C147FF7B23CB}" srcOrd="0" destOrd="1" presId="urn:microsoft.com/office/officeart/2005/8/layout/default"/>
    <dgm:cxn modelId="{D6B585E0-55D1-4CE9-9942-95B4F8C06F8F}" srcId="{ED8FD64C-CA2E-40D8-9093-CE13AB1E9D4F}" destId="{8C0AE3BE-4807-453C-8F7D-3A3812B66BE4}" srcOrd="5" destOrd="0" parTransId="{9A147B7F-A38F-4D5C-8BC6-B38A28CA8E7B}" sibTransId="{D7B7C783-1E51-4BA7-A89B-F00EE987F6A1}"/>
    <dgm:cxn modelId="{3128B4F4-1AF3-4AD0-92B6-12C47F378758}" type="presOf" srcId="{BFF18B90-0719-41CC-B5B9-B4942B000707}" destId="{2C58213D-B803-40EF-9AF0-C147FF7B23CB}" srcOrd="0" destOrd="0" presId="urn:microsoft.com/office/officeart/2005/8/layout/default"/>
    <dgm:cxn modelId="{30EDD0D4-B8E1-4A3D-962E-81C9D5185781}" type="presOf" srcId="{2C0DDFB2-F6A7-4BDE-A4CE-09E20FB0A56E}" destId="{42E09FAB-35EB-4BAC-A087-E730BD172586}" srcOrd="0" destOrd="1" presId="urn:microsoft.com/office/officeart/2005/8/layout/default"/>
    <dgm:cxn modelId="{7C1C446C-B5AF-4997-A367-B3A5CCDE3D35}" srcId="{ED8FD64C-CA2E-40D8-9093-CE13AB1E9D4F}" destId="{BCC37AA8-5C29-44AF-BA91-12B201301C27}" srcOrd="6" destOrd="0" parTransId="{7CD8BBEA-AD51-40E6-91A7-E7ED8A1DB519}" sibTransId="{D62307F4-F028-4D30-AEF1-B99B45910B65}"/>
    <dgm:cxn modelId="{7E06A66C-3C0F-46D8-9241-D30AC00A1851}" srcId="{BFF18B90-0719-41CC-B5B9-B4942B000707}" destId="{09154600-AFF2-497E-A8E4-84AC5E35D28F}" srcOrd="0" destOrd="0" parTransId="{B8F59E7D-F190-4905-BDEF-AECFD1C99FD1}" sibTransId="{9BF18471-9BFC-4F55-ADF5-CF9BB0D11348}"/>
    <dgm:cxn modelId="{78302FC2-F1A6-43CB-AF13-C056A911BD67}" type="presOf" srcId="{4DF2003C-DFDE-46CB-9674-3F91BF5F654D}" destId="{4D712E72-B64A-418B-A07F-46CA2CFD73D4}" srcOrd="0" destOrd="0" presId="urn:microsoft.com/office/officeart/2005/8/layout/default"/>
    <dgm:cxn modelId="{4BC276A6-086B-478D-B751-955A40FBA232}" type="presOf" srcId="{BCC37AA8-5C29-44AF-BA91-12B201301C27}" destId="{D6BFC758-4084-4B2A-95C0-4E8F9E953252}" srcOrd="0" destOrd="0" presId="urn:microsoft.com/office/officeart/2005/8/layout/default"/>
    <dgm:cxn modelId="{84DDDA94-922B-4A07-B2DE-6459E670981B}" srcId="{ED8FD64C-CA2E-40D8-9093-CE13AB1E9D4F}" destId="{4DF2003C-DFDE-46CB-9674-3F91BF5F654D}" srcOrd="7" destOrd="0" parTransId="{2D12BDA7-04BD-486C-B636-CFB77655E6E4}" sibTransId="{99CABA6D-1B08-448F-BA9E-C07FE42E659E}"/>
    <dgm:cxn modelId="{B250B968-2E5B-4C2D-84FA-765696B30C58}" srcId="{ED8FD64C-CA2E-40D8-9093-CE13AB1E9D4F}" destId="{2377F22C-F388-467A-A2FA-0DEF80C05690}" srcOrd="1" destOrd="0" parTransId="{54CCDD12-728C-46D7-9753-AE76BFFE9C29}" sibTransId="{DEE6784F-A1EA-47C2-8182-23E04CFAE01F}"/>
    <dgm:cxn modelId="{A55E6A18-95BC-450D-8FA5-82C4B2409B2B}" type="presOf" srcId="{210EC3CE-A6C1-42B5-9CD7-7144C9AD0F32}" destId="{4D712E72-B64A-418B-A07F-46CA2CFD73D4}" srcOrd="0" destOrd="1" presId="urn:microsoft.com/office/officeart/2005/8/layout/default"/>
    <dgm:cxn modelId="{AED354A9-6192-4D50-BF1C-FD0AD6108E7E}" srcId="{4DF2003C-DFDE-46CB-9674-3F91BF5F654D}" destId="{210EC3CE-A6C1-42B5-9CD7-7144C9AD0F32}" srcOrd="0" destOrd="0" parTransId="{1FA01971-1BC3-4DDD-B36A-E2D59AEE997B}" sibTransId="{11E8F65D-C2C9-4AE5-B61E-E66E96AF882D}"/>
    <dgm:cxn modelId="{CFF76105-2DA1-42B6-983C-77599A719287}" type="presOf" srcId="{8C0AE3BE-4807-453C-8F7D-3A3812B66BE4}" destId="{8C8B63E8-F2C3-4F69-BD4C-D43DC69886DE}" srcOrd="0" destOrd="0" presId="urn:microsoft.com/office/officeart/2005/8/layout/default"/>
    <dgm:cxn modelId="{733AD80B-8C03-465A-B0FA-ABBBA7B12794}" type="presOf" srcId="{ED8FD64C-CA2E-40D8-9093-CE13AB1E9D4F}" destId="{6A153913-61CC-4EE5-9965-0B794637784A}" srcOrd="0" destOrd="0" presId="urn:microsoft.com/office/officeart/2005/8/layout/default"/>
    <dgm:cxn modelId="{E1573E60-D372-4219-915D-20DEBD517B28}" type="presOf" srcId="{208DC0DC-20EE-43C2-B7E2-B9C30A1242F8}" destId="{A15ACA8B-1999-49E4-AB87-621472FF5363}" srcOrd="0" destOrd="0" presId="urn:microsoft.com/office/officeart/2005/8/layout/default"/>
    <dgm:cxn modelId="{FC2E8BAE-D0E0-42C5-9279-EB6C106EE027}" srcId="{BCC37AA8-5C29-44AF-BA91-12B201301C27}" destId="{AB846F4B-273B-4E69-86BA-D61B5082D972}" srcOrd="0" destOrd="0" parTransId="{16162E41-54CE-4BD4-9EB9-239736F83A31}" sibTransId="{2F40017B-2F73-44D9-A925-F0C33F97206D}"/>
    <dgm:cxn modelId="{935B4EA6-2F0D-4F17-93F0-5EAE12072B44}" type="presOf" srcId="{41030C5C-18B3-4B02-978D-E9EAAD480FBD}" destId="{3EF1ECA3-72AB-47FB-8581-AC1610B0F6EC}" srcOrd="0" destOrd="1" presId="urn:microsoft.com/office/officeart/2005/8/layout/default"/>
    <dgm:cxn modelId="{2AAA7D21-203C-4FE4-A93B-F61DDA8EEFFF}" srcId="{B2D8EDF2-6325-4829-B207-69CFD72DEDBD}" destId="{767A8791-B0C6-4AD2-87CD-58F816BC95AA}" srcOrd="0" destOrd="0" parTransId="{EA39DF63-8255-4D48-9FC0-89A195F790E9}" sibTransId="{0730E4FA-45BC-40F9-BD30-FE34633DB619}"/>
    <dgm:cxn modelId="{EA082D03-3D29-4899-892E-07752F7CE7DE}" srcId="{ED8FD64C-CA2E-40D8-9093-CE13AB1E9D4F}" destId="{87491E58-1858-4AFB-9741-D86650C9DE2F}" srcOrd="4" destOrd="0" parTransId="{58EC19D8-8446-4176-AAE5-03E71B325E6A}" sibTransId="{24F0DF93-F32F-40B2-A6EA-CE78742B15E9}"/>
    <dgm:cxn modelId="{C0CC1C1A-69B8-44C7-8108-A1F58A969112}" srcId="{ED8FD64C-CA2E-40D8-9093-CE13AB1E9D4F}" destId="{B2D8EDF2-6325-4829-B207-69CFD72DEDBD}" srcOrd="3" destOrd="0" parTransId="{6A20B416-9EB7-41FE-BF09-3B578A28A9CE}" sibTransId="{64416094-FA6C-482E-8EEA-488A880DCA50}"/>
    <dgm:cxn modelId="{17B3523A-F2D7-42D7-9953-34039A480F34}" type="presOf" srcId="{87491E58-1858-4AFB-9741-D86650C9DE2F}" destId="{42E09FAB-35EB-4BAC-A087-E730BD172586}" srcOrd="0" destOrd="0" presId="urn:microsoft.com/office/officeart/2005/8/layout/default"/>
    <dgm:cxn modelId="{41153D43-A9EB-43F1-B30C-63B77E551ED9}" type="presOf" srcId="{2377F22C-F388-467A-A2FA-0DEF80C05690}" destId="{3EF1ECA3-72AB-47FB-8581-AC1610B0F6EC}" srcOrd="0" destOrd="0" presId="urn:microsoft.com/office/officeart/2005/8/layout/default"/>
    <dgm:cxn modelId="{8272E78D-04C0-436B-960A-126E927DF831}" srcId="{ED8FD64C-CA2E-40D8-9093-CE13AB1E9D4F}" destId="{BFF18B90-0719-41CC-B5B9-B4942B000707}" srcOrd="0" destOrd="0" parTransId="{E866BF66-50F4-4959-93BA-7FA268A03D45}" sibTransId="{8135DFB9-1DE9-4106-B7E7-B8A4C36AD743}"/>
    <dgm:cxn modelId="{158B5CE2-DAB6-4486-9B6E-C4E7A494784E}" type="presOf" srcId="{AB846F4B-273B-4E69-86BA-D61B5082D972}" destId="{D6BFC758-4084-4B2A-95C0-4E8F9E953252}" srcOrd="0" destOrd="1" presId="urn:microsoft.com/office/officeart/2005/8/layout/default"/>
    <dgm:cxn modelId="{5FF84E74-3642-4CD5-B9C5-EEC32076F44F}" srcId="{87491E58-1858-4AFB-9741-D86650C9DE2F}" destId="{2C0DDFB2-F6A7-4BDE-A4CE-09E20FB0A56E}" srcOrd="0" destOrd="0" parTransId="{EFF05093-E436-4EA1-97FB-047DAFDA7CD8}" sibTransId="{B01CB09F-9547-4F7B-AD4F-CCD1BACAF946}"/>
    <dgm:cxn modelId="{D83A5D35-04EA-417F-9C60-4D02D711E0C7}" srcId="{ED8FD64C-CA2E-40D8-9093-CE13AB1E9D4F}" destId="{208DC0DC-20EE-43C2-B7E2-B9C30A1242F8}" srcOrd="2" destOrd="0" parTransId="{1BE1E779-EA12-4FBE-94F9-E4757DCCDB91}" sibTransId="{89B0907C-02E0-43C3-BAC3-4B1DCE3EAC05}"/>
    <dgm:cxn modelId="{671C064D-413A-4ACC-A00A-DE9858279DEA}" type="presParOf" srcId="{6A153913-61CC-4EE5-9965-0B794637784A}" destId="{2C58213D-B803-40EF-9AF0-C147FF7B23CB}" srcOrd="0" destOrd="0" presId="urn:microsoft.com/office/officeart/2005/8/layout/default"/>
    <dgm:cxn modelId="{28089E8D-AC01-4C45-9D76-A61C2185890C}" type="presParOf" srcId="{6A153913-61CC-4EE5-9965-0B794637784A}" destId="{53CCDB80-5F0D-4D0D-9BD6-18EF429933DB}" srcOrd="1" destOrd="0" presId="urn:microsoft.com/office/officeart/2005/8/layout/default"/>
    <dgm:cxn modelId="{2699F27D-ACFC-4768-8968-B32F6AC973E0}" type="presParOf" srcId="{6A153913-61CC-4EE5-9965-0B794637784A}" destId="{3EF1ECA3-72AB-47FB-8581-AC1610B0F6EC}" srcOrd="2" destOrd="0" presId="urn:microsoft.com/office/officeart/2005/8/layout/default"/>
    <dgm:cxn modelId="{35458ECF-E1DD-4D91-8919-D9BCCF609A49}" type="presParOf" srcId="{6A153913-61CC-4EE5-9965-0B794637784A}" destId="{53BA781C-2E8A-4061-A673-132CA0CCF480}" srcOrd="3" destOrd="0" presId="urn:microsoft.com/office/officeart/2005/8/layout/default"/>
    <dgm:cxn modelId="{B985165F-9005-465C-85B7-E1D90700DFDC}" type="presParOf" srcId="{6A153913-61CC-4EE5-9965-0B794637784A}" destId="{A15ACA8B-1999-49E4-AB87-621472FF5363}" srcOrd="4" destOrd="0" presId="urn:microsoft.com/office/officeart/2005/8/layout/default"/>
    <dgm:cxn modelId="{CAF1BDBB-CF04-4E71-8F89-C00F7B6EBF4A}" type="presParOf" srcId="{6A153913-61CC-4EE5-9965-0B794637784A}" destId="{C34B4875-760C-44EB-8D80-C68E09D5B8C6}" srcOrd="5" destOrd="0" presId="urn:microsoft.com/office/officeart/2005/8/layout/default"/>
    <dgm:cxn modelId="{C6DA1428-A57B-45C7-A704-3A62494DED2E}" type="presParOf" srcId="{6A153913-61CC-4EE5-9965-0B794637784A}" destId="{040A432B-5635-4497-A286-DCFCBF97CCBC}" srcOrd="6" destOrd="0" presId="urn:microsoft.com/office/officeart/2005/8/layout/default"/>
    <dgm:cxn modelId="{E7C5C893-BD03-46E4-BF82-AC101F577191}" type="presParOf" srcId="{6A153913-61CC-4EE5-9965-0B794637784A}" destId="{0502DDE9-FB53-42AE-A6DE-505C0727F72B}" srcOrd="7" destOrd="0" presId="urn:microsoft.com/office/officeart/2005/8/layout/default"/>
    <dgm:cxn modelId="{235A44C5-AF8F-42AB-B224-6877A8C68AB7}" type="presParOf" srcId="{6A153913-61CC-4EE5-9965-0B794637784A}" destId="{42E09FAB-35EB-4BAC-A087-E730BD172586}" srcOrd="8" destOrd="0" presId="urn:microsoft.com/office/officeart/2005/8/layout/default"/>
    <dgm:cxn modelId="{ACD7A7EA-1653-42CC-A640-8987AA18485B}" type="presParOf" srcId="{6A153913-61CC-4EE5-9965-0B794637784A}" destId="{5A078856-DECD-459D-A9D6-3672AE50753C}" srcOrd="9" destOrd="0" presId="urn:microsoft.com/office/officeart/2005/8/layout/default"/>
    <dgm:cxn modelId="{633B2953-8DEF-4DCB-AFFE-77341414EF6F}" type="presParOf" srcId="{6A153913-61CC-4EE5-9965-0B794637784A}" destId="{8C8B63E8-F2C3-4F69-BD4C-D43DC69886DE}" srcOrd="10" destOrd="0" presId="urn:microsoft.com/office/officeart/2005/8/layout/default"/>
    <dgm:cxn modelId="{3BB80874-D397-4F62-92FF-7BADBDD5708A}" type="presParOf" srcId="{6A153913-61CC-4EE5-9965-0B794637784A}" destId="{C8693EBF-DF87-4A91-814D-324D53E3E7CC}" srcOrd="11" destOrd="0" presId="urn:microsoft.com/office/officeart/2005/8/layout/default"/>
    <dgm:cxn modelId="{7A12D782-E51E-4FEF-B5BF-B92A301E090E}" type="presParOf" srcId="{6A153913-61CC-4EE5-9965-0B794637784A}" destId="{D6BFC758-4084-4B2A-95C0-4E8F9E953252}" srcOrd="12" destOrd="0" presId="urn:microsoft.com/office/officeart/2005/8/layout/default"/>
    <dgm:cxn modelId="{96890AA0-B769-4894-83B9-7E889CE9C872}" type="presParOf" srcId="{6A153913-61CC-4EE5-9965-0B794637784A}" destId="{196FBA41-0C68-4C6E-9C9A-8307E2C13B8F}" srcOrd="13" destOrd="0" presId="urn:microsoft.com/office/officeart/2005/8/layout/default"/>
    <dgm:cxn modelId="{16EF4001-8149-4CDD-A112-FE3757DB63A4}" type="presParOf" srcId="{6A153913-61CC-4EE5-9965-0B794637784A}" destId="{4D712E72-B64A-418B-A07F-46CA2CFD73D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15436E-4D5D-4A6D-96EE-CFBF8BA4183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6DA9D-9A67-4886-B5B6-66E3D72C37AA}">
      <dgm:prSet phldrT="[Text]"/>
      <dgm:spPr/>
      <dgm:t>
        <a:bodyPr/>
        <a:lstStyle/>
        <a:p>
          <a:r>
            <a:rPr lang="en-US" dirty="0" smtClean="0"/>
            <a:t>NPA</a:t>
          </a:r>
          <a:endParaRPr lang="en-US" dirty="0"/>
        </a:p>
      </dgm:t>
    </dgm:pt>
    <dgm:pt modelId="{E1EE2960-15B9-4E17-8D5E-CC73432EF15F}" type="parTrans" cxnId="{85D7E671-2791-4123-9EC3-60726037313E}">
      <dgm:prSet/>
      <dgm:spPr/>
      <dgm:t>
        <a:bodyPr/>
        <a:lstStyle/>
        <a:p>
          <a:endParaRPr lang="en-US"/>
        </a:p>
      </dgm:t>
    </dgm:pt>
    <dgm:pt modelId="{C3205B48-5301-4159-B361-36E7CE1A9367}" type="sibTrans" cxnId="{85D7E671-2791-4123-9EC3-60726037313E}">
      <dgm:prSet/>
      <dgm:spPr/>
      <dgm:t>
        <a:bodyPr/>
        <a:lstStyle/>
        <a:p>
          <a:endParaRPr lang="en-US"/>
        </a:p>
      </dgm:t>
    </dgm:pt>
    <dgm:pt modelId="{BB5E121D-DC8E-45D4-9ED9-9530B04B6C67}">
      <dgm:prSet phldrT="[Text]"/>
      <dgm:spPr/>
      <dgm:t>
        <a:bodyPr/>
        <a:lstStyle/>
        <a:p>
          <a:r>
            <a:rPr lang="en-US" dirty="0" smtClean="0"/>
            <a:t>10 firms</a:t>
          </a:r>
          <a:endParaRPr lang="en-US" dirty="0"/>
        </a:p>
      </dgm:t>
    </dgm:pt>
    <dgm:pt modelId="{93C506D5-C3F3-4D10-B9E5-0B193D19E4CF}" type="parTrans" cxnId="{A7C016CA-3C88-490C-A3A7-25C22343D5B4}">
      <dgm:prSet/>
      <dgm:spPr/>
      <dgm:t>
        <a:bodyPr/>
        <a:lstStyle/>
        <a:p>
          <a:endParaRPr lang="en-US"/>
        </a:p>
      </dgm:t>
    </dgm:pt>
    <dgm:pt modelId="{FB2BDF50-3ECD-47B8-9360-FBF6BA3FC616}" type="sibTrans" cxnId="{A7C016CA-3C88-490C-A3A7-25C22343D5B4}">
      <dgm:prSet/>
      <dgm:spPr/>
      <dgm:t>
        <a:bodyPr/>
        <a:lstStyle/>
        <a:p>
          <a:endParaRPr lang="en-US"/>
        </a:p>
      </dgm:t>
    </dgm:pt>
    <dgm:pt modelId="{9D6C5BFD-DAD1-42C7-A57A-D343014020FB}">
      <dgm:prSet phldrT="[Text]"/>
      <dgm:spPr/>
      <dgm:t>
        <a:bodyPr/>
        <a:lstStyle/>
        <a:p>
          <a:r>
            <a:rPr lang="en-US" dirty="0" smtClean="0"/>
            <a:t>50 firms</a:t>
          </a:r>
          <a:endParaRPr lang="en-US" dirty="0"/>
        </a:p>
      </dgm:t>
    </dgm:pt>
    <dgm:pt modelId="{B2701F33-494E-48A9-B1DA-3F7CD35D6FD6}" type="parTrans" cxnId="{9338F220-519D-447D-9E98-B367845898B2}">
      <dgm:prSet/>
      <dgm:spPr/>
      <dgm:t>
        <a:bodyPr/>
        <a:lstStyle/>
        <a:p>
          <a:endParaRPr lang="en-US"/>
        </a:p>
      </dgm:t>
    </dgm:pt>
    <dgm:pt modelId="{62678125-C545-4290-954B-FADE93624D18}" type="sibTrans" cxnId="{9338F220-519D-447D-9E98-B367845898B2}">
      <dgm:prSet/>
      <dgm:spPr/>
      <dgm:t>
        <a:bodyPr/>
        <a:lstStyle/>
        <a:p>
          <a:endParaRPr lang="en-US"/>
        </a:p>
      </dgm:t>
    </dgm:pt>
    <dgm:pt modelId="{D0B00C71-1AA4-4972-8896-CCE53B1AECEC}">
      <dgm:prSet phldrT="[Text]"/>
      <dgm:spPr/>
      <dgm:t>
        <a:bodyPr/>
        <a:lstStyle/>
        <a:p>
          <a:r>
            <a:rPr lang="en-US" dirty="0" smtClean="0"/>
            <a:t>Total</a:t>
          </a:r>
          <a:endParaRPr lang="en-US" dirty="0"/>
        </a:p>
      </dgm:t>
    </dgm:pt>
    <dgm:pt modelId="{E67CC764-22F9-4BFA-A1FC-CC7F901A06DA}" type="parTrans" cxnId="{A589F7BB-42C8-4D92-BEE5-81B90DA96A4D}">
      <dgm:prSet/>
      <dgm:spPr/>
      <dgm:t>
        <a:bodyPr/>
        <a:lstStyle/>
        <a:p>
          <a:endParaRPr lang="en-US"/>
        </a:p>
      </dgm:t>
    </dgm:pt>
    <dgm:pt modelId="{769F9C46-0CD7-4BBC-A18E-483B7F656F60}" type="sibTrans" cxnId="{A589F7BB-42C8-4D92-BEE5-81B90DA96A4D}">
      <dgm:prSet/>
      <dgm:spPr/>
      <dgm:t>
        <a:bodyPr/>
        <a:lstStyle/>
        <a:p>
          <a:endParaRPr lang="en-US"/>
        </a:p>
      </dgm:t>
    </dgm:pt>
    <dgm:pt modelId="{D5677E07-52C5-40CC-ABA8-0CC7DD6FEB5C}">
      <dgm:prSet phldrT="[Text]"/>
      <dgm:spPr/>
      <dgm:t>
        <a:bodyPr/>
        <a:lstStyle/>
        <a:p>
          <a:r>
            <a:rPr lang="en-US" dirty="0" smtClean="0"/>
            <a:t>20 k cr.</a:t>
          </a:r>
          <a:endParaRPr lang="en-US" dirty="0"/>
        </a:p>
      </dgm:t>
    </dgm:pt>
    <dgm:pt modelId="{8EA9EE71-AE66-46F4-B425-14F18A4A6B1E}" type="parTrans" cxnId="{8819E3D4-107F-4662-A9B6-7D3FB4777F5D}">
      <dgm:prSet/>
      <dgm:spPr/>
      <dgm:t>
        <a:bodyPr/>
        <a:lstStyle/>
        <a:p>
          <a:endParaRPr lang="en-US"/>
        </a:p>
      </dgm:t>
    </dgm:pt>
    <dgm:pt modelId="{768CB009-A468-466A-ADAB-89C755967750}" type="sibTrans" cxnId="{8819E3D4-107F-4662-A9B6-7D3FB4777F5D}">
      <dgm:prSet/>
      <dgm:spPr/>
      <dgm:t>
        <a:bodyPr/>
        <a:lstStyle/>
        <a:p>
          <a:endParaRPr lang="en-US"/>
        </a:p>
      </dgm:t>
    </dgm:pt>
    <dgm:pt modelId="{F1B05E82-63E7-4C49-8A91-09139D80C918}">
      <dgm:prSet phldrT="[Text]"/>
      <dgm:spPr/>
      <dgm:t>
        <a:bodyPr/>
        <a:lstStyle/>
        <a:p>
          <a:r>
            <a:rPr lang="en-US" dirty="0" smtClean="0"/>
            <a:t>4 lakh cr.</a:t>
          </a:r>
          <a:endParaRPr lang="en-US" dirty="0"/>
        </a:p>
      </dgm:t>
    </dgm:pt>
    <dgm:pt modelId="{FB9877B2-74EF-436E-93DB-C160B76F65B4}" type="parTrans" cxnId="{D6864619-E714-4247-AB6E-40DB595B9975}">
      <dgm:prSet/>
      <dgm:spPr/>
      <dgm:t>
        <a:bodyPr/>
        <a:lstStyle/>
        <a:p>
          <a:endParaRPr lang="en-US"/>
        </a:p>
      </dgm:t>
    </dgm:pt>
    <dgm:pt modelId="{C744998A-AF24-49A0-A233-2971194F3AD1}" type="sibTrans" cxnId="{D6864619-E714-4247-AB6E-40DB595B9975}">
      <dgm:prSet/>
      <dgm:spPr/>
      <dgm:t>
        <a:bodyPr/>
        <a:lstStyle/>
        <a:p>
          <a:endParaRPr lang="en-US"/>
        </a:p>
      </dgm:t>
    </dgm:pt>
    <dgm:pt modelId="{501DA93A-19F3-4081-85C5-B2C5390E879B}">
      <dgm:prSet phldrT="[Text]"/>
      <dgm:spPr/>
      <dgm:t>
        <a:bodyPr/>
        <a:lstStyle/>
        <a:p>
          <a:r>
            <a:rPr lang="en-US" dirty="0" smtClean="0"/>
            <a:t>Total: 60 firms</a:t>
          </a:r>
          <a:endParaRPr lang="en-US" dirty="0"/>
        </a:p>
      </dgm:t>
    </dgm:pt>
    <dgm:pt modelId="{57ECE40F-8164-4080-B576-7275E2DC8577}" type="parTrans" cxnId="{930ACED3-EA51-4BE2-B761-C6788E11E7FF}">
      <dgm:prSet/>
      <dgm:spPr/>
      <dgm:t>
        <a:bodyPr/>
        <a:lstStyle/>
        <a:p>
          <a:endParaRPr lang="en-US"/>
        </a:p>
      </dgm:t>
    </dgm:pt>
    <dgm:pt modelId="{E58D11DF-DAAA-4DD1-8325-DAA863E748F2}" type="sibTrans" cxnId="{930ACED3-EA51-4BE2-B761-C6788E11E7FF}">
      <dgm:prSet/>
      <dgm:spPr/>
      <dgm:t>
        <a:bodyPr/>
        <a:lstStyle/>
        <a:p>
          <a:endParaRPr lang="en-US"/>
        </a:p>
      </dgm:t>
    </dgm:pt>
    <dgm:pt modelId="{4D762F77-FB34-4C9F-B728-46328704622E}">
      <dgm:prSet phldrT="[Text]"/>
      <dgm:spPr/>
      <dgm:t>
        <a:bodyPr/>
        <a:lstStyle/>
        <a:p>
          <a:r>
            <a:rPr lang="en-US" dirty="0" smtClean="0"/>
            <a:t>Total 4.20 L.cr NPA</a:t>
          </a:r>
          <a:endParaRPr lang="en-US" dirty="0"/>
        </a:p>
      </dgm:t>
    </dgm:pt>
    <dgm:pt modelId="{6B608382-06F4-4F9B-ADD7-3B4666577B78}" type="parTrans" cxnId="{558134E8-A761-4D45-B426-A91B3F5BE8F8}">
      <dgm:prSet/>
      <dgm:spPr/>
      <dgm:t>
        <a:bodyPr/>
        <a:lstStyle/>
        <a:p>
          <a:endParaRPr lang="en-US"/>
        </a:p>
      </dgm:t>
    </dgm:pt>
    <dgm:pt modelId="{A718F108-1635-4491-976B-C94EA796BF03}" type="sibTrans" cxnId="{558134E8-A761-4D45-B426-A91B3F5BE8F8}">
      <dgm:prSet/>
      <dgm:spPr/>
      <dgm:t>
        <a:bodyPr/>
        <a:lstStyle/>
        <a:p>
          <a:endParaRPr lang="en-US"/>
        </a:p>
      </dgm:t>
    </dgm:pt>
    <dgm:pt modelId="{78E24D1A-538F-44AB-823C-BAC66167D019}" type="pres">
      <dgm:prSet presAssocID="{F615436E-4D5D-4A6D-96EE-CFBF8BA4183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0F65B-A9FC-46D1-B810-32D87B9C560A}" type="pres">
      <dgm:prSet presAssocID="{28B6DA9D-9A67-4886-B5B6-66E3D72C37AA}" presName="compNode" presStyleCnt="0"/>
      <dgm:spPr/>
      <dgm:t>
        <a:bodyPr/>
        <a:lstStyle/>
        <a:p>
          <a:endParaRPr lang="en-US"/>
        </a:p>
      </dgm:t>
    </dgm:pt>
    <dgm:pt modelId="{6A3DBF0F-5832-43FD-ADCF-86D54A39C9E0}" type="pres">
      <dgm:prSet presAssocID="{28B6DA9D-9A67-4886-B5B6-66E3D72C37AA}" presName="aNode" presStyleLbl="bgShp" presStyleIdx="0" presStyleCnt="2"/>
      <dgm:spPr/>
      <dgm:t>
        <a:bodyPr/>
        <a:lstStyle/>
        <a:p>
          <a:endParaRPr lang="en-US"/>
        </a:p>
      </dgm:t>
    </dgm:pt>
    <dgm:pt modelId="{51A49F87-4080-488C-ABA9-3A3E9C7C3520}" type="pres">
      <dgm:prSet presAssocID="{28B6DA9D-9A67-4886-B5B6-66E3D72C37AA}" presName="textNode" presStyleLbl="bgShp" presStyleIdx="0" presStyleCnt="2"/>
      <dgm:spPr/>
      <dgm:t>
        <a:bodyPr/>
        <a:lstStyle/>
        <a:p>
          <a:endParaRPr lang="en-US"/>
        </a:p>
      </dgm:t>
    </dgm:pt>
    <dgm:pt modelId="{0AAB8142-B31F-43F7-B149-7ABC35E94647}" type="pres">
      <dgm:prSet presAssocID="{28B6DA9D-9A67-4886-B5B6-66E3D72C37AA}" presName="compChildNode" presStyleCnt="0"/>
      <dgm:spPr/>
      <dgm:t>
        <a:bodyPr/>
        <a:lstStyle/>
        <a:p>
          <a:endParaRPr lang="en-US"/>
        </a:p>
      </dgm:t>
    </dgm:pt>
    <dgm:pt modelId="{70105E93-7415-4DCD-BA63-7DB881CFA66E}" type="pres">
      <dgm:prSet presAssocID="{28B6DA9D-9A67-4886-B5B6-66E3D72C37AA}" presName="theInnerList" presStyleCnt="0"/>
      <dgm:spPr/>
      <dgm:t>
        <a:bodyPr/>
        <a:lstStyle/>
        <a:p>
          <a:endParaRPr lang="en-US"/>
        </a:p>
      </dgm:t>
    </dgm:pt>
    <dgm:pt modelId="{A0E639BF-9BE8-4A7F-8553-9B69DECB477E}" type="pres">
      <dgm:prSet presAssocID="{BB5E121D-DC8E-45D4-9ED9-9530B04B6C67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9DFE5-2BC1-43BE-BC83-C9D840EA0294}" type="pres">
      <dgm:prSet presAssocID="{BB5E121D-DC8E-45D4-9ED9-9530B04B6C67}" presName="aSpace2" presStyleCnt="0"/>
      <dgm:spPr/>
      <dgm:t>
        <a:bodyPr/>
        <a:lstStyle/>
        <a:p>
          <a:endParaRPr lang="en-US"/>
        </a:p>
      </dgm:t>
    </dgm:pt>
    <dgm:pt modelId="{019F8F06-DAD7-4779-BCEB-7AC1FB7749CD}" type="pres">
      <dgm:prSet presAssocID="{9D6C5BFD-DAD1-42C7-A57A-D343014020FB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19D51-CED3-49C2-8E58-F2D44B605074}" type="pres">
      <dgm:prSet presAssocID="{9D6C5BFD-DAD1-42C7-A57A-D343014020FB}" presName="aSpace2" presStyleCnt="0"/>
      <dgm:spPr/>
      <dgm:t>
        <a:bodyPr/>
        <a:lstStyle/>
        <a:p>
          <a:endParaRPr lang="en-US"/>
        </a:p>
      </dgm:t>
    </dgm:pt>
    <dgm:pt modelId="{D064420F-E546-43DD-AEA7-4E8C88D1C85C}" type="pres">
      <dgm:prSet presAssocID="{501DA93A-19F3-4081-85C5-B2C5390E879B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1E2792-6A6C-4DDC-AF6F-13E226FAC234}" type="pres">
      <dgm:prSet presAssocID="{28B6DA9D-9A67-4886-B5B6-66E3D72C37AA}" presName="aSpace" presStyleCnt="0"/>
      <dgm:spPr/>
      <dgm:t>
        <a:bodyPr/>
        <a:lstStyle/>
        <a:p>
          <a:endParaRPr lang="en-US"/>
        </a:p>
      </dgm:t>
    </dgm:pt>
    <dgm:pt modelId="{B6DEEA2E-C5D8-439E-9425-8CB7B5B1A050}" type="pres">
      <dgm:prSet presAssocID="{D0B00C71-1AA4-4972-8896-CCE53B1AECEC}" presName="compNode" presStyleCnt="0"/>
      <dgm:spPr/>
      <dgm:t>
        <a:bodyPr/>
        <a:lstStyle/>
        <a:p>
          <a:endParaRPr lang="en-US"/>
        </a:p>
      </dgm:t>
    </dgm:pt>
    <dgm:pt modelId="{2EED0F28-A9F4-408C-BB3B-84616FE3D4CC}" type="pres">
      <dgm:prSet presAssocID="{D0B00C71-1AA4-4972-8896-CCE53B1AECEC}" presName="aNode" presStyleLbl="bgShp" presStyleIdx="1" presStyleCnt="2"/>
      <dgm:spPr/>
      <dgm:t>
        <a:bodyPr/>
        <a:lstStyle/>
        <a:p>
          <a:endParaRPr lang="en-US"/>
        </a:p>
      </dgm:t>
    </dgm:pt>
    <dgm:pt modelId="{F96912D0-163B-4EF5-80C0-B968C1ADB69E}" type="pres">
      <dgm:prSet presAssocID="{D0B00C71-1AA4-4972-8896-CCE53B1AECEC}" presName="textNode" presStyleLbl="bgShp" presStyleIdx="1" presStyleCnt="2"/>
      <dgm:spPr/>
      <dgm:t>
        <a:bodyPr/>
        <a:lstStyle/>
        <a:p>
          <a:endParaRPr lang="en-US"/>
        </a:p>
      </dgm:t>
    </dgm:pt>
    <dgm:pt modelId="{974C06BE-F5A9-44C8-BEA9-CCB82B69F56C}" type="pres">
      <dgm:prSet presAssocID="{D0B00C71-1AA4-4972-8896-CCE53B1AECEC}" presName="compChildNode" presStyleCnt="0"/>
      <dgm:spPr/>
      <dgm:t>
        <a:bodyPr/>
        <a:lstStyle/>
        <a:p>
          <a:endParaRPr lang="en-US"/>
        </a:p>
      </dgm:t>
    </dgm:pt>
    <dgm:pt modelId="{F08880D8-5E42-4C53-A451-D2E7F7B73090}" type="pres">
      <dgm:prSet presAssocID="{D0B00C71-1AA4-4972-8896-CCE53B1AECEC}" presName="theInnerList" presStyleCnt="0"/>
      <dgm:spPr/>
      <dgm:t>
        <a:bodyPr/>
        <a:lstStyle/>
        <a:p>
          <a:endParaRPr lang="en-US"/>
        </a:p>
      </dgm:t>
    </dgm:pt>
    <dgm:pt modelId="{D9AF729A-8BFE-40BC-83BF-DC95B9F0BF83}" type="pres">
      <dgm:prSet presAssocID="{F1B05E82-63E7-4C49-8A91-09139D80C918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052011-1FDC-4505-9405-68BDEDA927BE}" type="pres">
      <dgm:prSet presAssocID="{F1B05E82-63E7-4C49-8A91-09139D80C918}" presName="aSpace2" presStyleCnt="0"/>
      <dgm:spPr/>
      <dgm:t>
        <a:bodyPr/>
        <a:lstStyle/>
        <a:p>
          <a:endParaRPr lang="en-US"/>
        </a:p>
      </dgm:t>
    </dgm:pt>
    <dgm:pt modelId="{3B35A39B-BDDE-42E2-9D5B-B6EEB75A84D1}" type="pres">
      <dgm:prSet presAssocID="{D5677E07-52C5-40CC-ABA8-0CC7DD6FEB5C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CEF43-BBCB-4FB0-82BB-F3C57B687CBC}" type="pres">
      <dgm:prSet presAssocID="{D5677E07-52C5-40CC-ABA8-0CC7DD6FEB5C}" presName="aSpace2" presStyleCnt="0"/>
      <dgm:spPr/>
      <dgm:t>
        <a:bodyPr/>
        <a:lstStyle/>
        <a:p>
          <a:endParaRPr lang="en-US"/>
        </a:p>
      </dgm:t>
    </dgm:pt>
    <dgm:pt modelId="{D0CFBC95-FE07-4F45-B7CB-BE1C279CBC6F}" type="pres">
      <dgm:prSet presAssocID="{4D762F77-FB34-4C9F-B728-46328704622E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8134E8-A761-4D45-B426-A91B3F5BE8F8}" srcId="{D0B00C71-1AA4-4972-8896-CCE53B1AECEC}" destId="{4D762F77-FB34-4C9F-B728-46328704622E}" srcOrd="2" destOrd="0" parTransId="{6B608382-06F4-4F9B-ADD7-3B4666577B78}" sibTransId="{A718F108-1635-4491-976B-C94EA796BF03}"/>
    <dgm:cxn modelId="{85D7E671-2791-4123-9EC3-60726037313E}" srcId="{F615436E-4D5D-4A6D-96EE-CFBF8BA41831}" destId="{28B6DA9D-9A67-4886-B5B6-66E3D72C37AA}" srcOrd="0" destOrd="0" parTransId="{E1EE2960-15B9-4E17-8D5E-CC73432EF15F}" sibTransId="{C3205B48-5301-4159-B361-36E7CE1A9367}"/>
    <dgm:cxn modelId="{40640D67-0812-4CA2-90BC-25E668BADAF3}" type="presOf" srcId="{F1B05E82-63E7-4C49-8A91-09139D80C918}" destId="{D9AF729A-8BFE-40BC-83BF-DC95B9F0BF83}" srcOrd="0" destOrd="0" presId="urn:microsoft.com/office/officeart/2005/8/layout/lProcess2"/>
    <dgm:cxn modelId="{D239972A-78D6-4274-B814-E33349A42455}" type="presOf" srcId="{D5677E07-52C5-40CC-ABA8-0CC7DD6FEB5C}" destId="{3B35A39B-BDDE-42E2-9D5B-B6EEB75A84D1}" srcOrd="0" destOrd="0" presId="urn:microsoft.com/office/officeart/2005/8/layout/lProcess2"/>
    <dgm:cxn modelId="{1CFC52A3-7B7F-43A1-8C51-FE3627C8F881}" type="presOf" srcId="{501DA93A-19F3-4081-85C5-B2C5390E879B}" destId="{D064420F-E546-43DD-AEA7-4E8C88D1C85C}" srcOrd="0" destOrd="0" presId="urn:microsoft.com/office/officeart/2005/8/layout/lProcess2"/>
    <dgm:cxn modelId="{91706718-31BD-4775-BAF6-814D6DF26AD6}" type="presOf" srcId="{28B6DA9D-9A67-4886-B5B6-66E3D72C37AA}" destId="{51A49F87-4080-488C-ABA9-3A3E9C7C3520}" srcOrd="1" destOrd="0" presId="urn:microsoft.com/office/officeart/2005/8/layout/lProcess2"/>
    <dgm:cxn modelId="{9338F220-519D-447D-9E98-B367845898B2}" srcId="{28B6DA9D-9A67-4886-B5B6-66E3D72C37AA}" destId="{9D6C5BFD-DAD1-42C7-A57A-D343014020FB}" srcOrd="1" destOrd="0" parTransId="{B2701F33-494E-48A9-B1DA-3F7CD35D6FD6}" sibTransId="{62678125-C545-4290-954B-FADE93624D18}"/>
    <dgm:cxn modelId="{8819E3D4-107F-4662-A9B6-7D3FB4777F5D}" srcId="{D0B00C71-1AA4-4972-8896-CCE53B1AECEC}" destId="{D5677E07-52C5-40CC-ABA8-0CC7DD6FEB5C}" srcOrd="1" destOrd="0" parTransId="{8EA9EE71-AE66-46F4-B425-14F18A4A6B1E}" sibTransId="{768CB009-A468-466A-ADAB-89C755967750}"/>
    <dgm:cxn modelId="{CADCE1D7-5053-4B75-8077-BB6CD12439FB}" type="presOf" srcId="{9D6C5BFD-DAD1-42C7-A57A-D343014020FB}" destId="{019F8F06-DAD7-4779-BCEB-7AC1FB7749CD}" srcOrd="0" destOrd="0" presId="urn:microsoft.com/office/officeart/2005/8/layout/lProcess2"/>
    <dgm:cxn modelId="{A7C016CA-3C88-490C-A3A7-25C22343D5B4}" srcId="{28B6DA9D-9A67-4886-B5B6-66E3D72C37AA}" destId="{BB5E121D-DC8E-45D4-9ED9-9530B04B6C67}" srcOrd="0" destOrd="0" parTransId="{93C506D5-C3F3-4D10-B9E5-0B193D19E4CF}" sibTransId="{FB2BDF50-3ECD-47B8-9360-FBF6BA3FC616}"/>
    <dgm:cxn modelId="{B8181DA5-7C19-4512-A350-955773819B16}" type="presOf" srcId="{4D762F77-FB34-4C9F-B728-46328704622E}" destId="{D0CFBC95-FE07-4F45-B7CB-BE1C279CBC6F}" srcOrd="0" destOrd="0" presId="urn:microsoft.com/office/officeart/2005/8/layout/lProcess2"/>
    <dgm:cxn modelId="{7CA07C96-1174-48C7-B9B6-C1C5C3AABEF1}" type="presOf" srcId="{F615436E-4D5D-4A6D-96EE-CFBF8BA41831}" destId="{78E24D1A-538F-44AB-823C-BAC66167D019}" srcOrd="0" destOrd="0" presId="urn:microsoft.com/office/officeart/2005/8/layout/lProcess2"/>
    <dgm:cxn modelId="{02B08474-153A-4E5F-A75D-98ACF163D3F1}" type="presOf" srcId="{28B6DA9D-9A67-4886-B5B6-66E3D72C37AA}" destId="{6A3DBF0F-5832-43FD-ADCF-86D54A39C9E0}" srcOrd="0" destOrd="0" presId="urn:microsoft.com/office/officeart/2005/8/layout/lProcess2"/>
    <dgm:cxn modelId="{2941361D-CF4A-474D-9826-7AAD5122C2B1}" type="presOf" srcId="{D0B00C71-1AA4-4972-8896-CCE53B1AECEC}" destId="{F96912D0-163B-4EF5-80C0-B968C1ADB69E}" srcOrd="1" destOrd="0" presId="urn:microsoft.com/office/officeart/2005/8/layout/lProcess2"/>
    <dgm:cxn modelId="{8027DE5B-6CAA-4737-B8D7-593364452BC6}" type="presOf" srcId="{D0B00C71-1AA4-4972-8896-CCE53B1AECEC}" destId="{2EED0F28-A9F4-408C-BB3B-84616FE3D4CC}" srcOrd="0" destOrd="0" presId="urn:microsoft.com/office/officeart/2005/8/layout/lProcess2"/>
    <dgm:cxn modelId="{B819A537-7F15-43BE-B268-3E499F458059}" type="presOf" srcId="{BB5E121D-DC8E-45D4-9ED9-9530B04B6C67}" destId="{A0E639BF-9BE8-4A7F-8553-9B69DECB477E}" srcOrd="0" destOrd="0" presId="urn:microsoft.com/office/officeart/2005/8/layout/lProcess2"/>
    <dgm:cxn modelId="{A589F7BB-42C8-4D92-BEE5-81B90DA96A4D}" srcId="{F615436E-4D5D-4A6D-96EE-CFBF8BA41831}" destId="{D0B00C71-1AA4-4972-8896-CCE53B1AECEC}" srcOrd="1" destOrd="0" parTransId="{E67CC764-22F9-4BFA-A1FC-CC7F901A06DA}" sibTransId="{769F9C46-0CD7-4BBC-A18E-483B7F656F60}"/>
    <dgm:cxn modelId="{930ACED3-EA51-4BE2-B761-C6788E11E7FF}" srcId="{28B6DA9D-9A67-4886-B5B6-66E3D72C37AA}" destId="{501DA93A-19F3-4081-85C5-B2C5390E879B}" srcOrd="2" destOrd="0" parTransId="{57ECE40F-8164-4080-B576-7275E2DC8577}" sibTransId="{E58D11DF-DAAA-4DD1-8325-DAA863E748F2}"/>
    <dgm:cxn modelId="{D6864619-E714-4247-AB6E-40DB595B9975}" srcId="{D0B00C71-1AA4-4972-8896-CCE53B1AECEC}" destId="{F1B05E82-63E7-4C49-8A91-09139D80C918}" srcOrd="0" destOrd="0" parTransId="{FB9877B2-74EF-436E-93DB-C160B76F65B4}" sibTransId="{C744998A-AF24-49A0-A233-2971194F3AD1}"/>
    <dgm:cxn modelId="{6EDB641D-94B8-4454-B5A0-49C211FB2848}" type="presParOf" srcId="{78E24D1A-538F-44AB-823C-BAC66167D019}" destId="{8C90F65B-A9FC-46D1-B810-32D87B9C560A}" srcOrd="0" destOrd="0" presId="urn:microsoft.com/office/officeart/2005/8/layout/lProcess2"/>
    <dgm:cxn modelId="{FB8F8FCB-33F9-40F1-BF7F-8EFF1060BD3F}" type="presParOf" srcId="{8C90F65B-A9FC-46D1-B810-32D87B9C560A}" destId="{6A3DBF0F-5832-43FD-ADCF-86D54A39C9E0}" srcOrd="0" destOrd="0" presId="urn:microsoft.com/office/officeart/2005/8/layout/lProcess2"/>
    <dgm:cxn modelId="{51E0BD65-C8DE-4803-9335-A2604822303F}" type="presParOf" srcId="{8C90F65B-A9FC-46D1-B810-32D87B9C560A}" destId="{51A49F87-4080-488C-ABA9-3A3E9C7C3520}" srcOrd="1" destOrd="0" presId="urn:microsoft.com/office/officeart/2005/8/layout/lProcess2"/>
    <dgm:cxn modelId="{B21D9C02-8F5D-4652-BCB1-F722217E8255}" type="presParOf" srcId="{8C90F65B-A9FC-46D1-B810-32D87B9C560A}" destId="{0AAB8142-B31F-43F7-B149-7ABC35E94647}" srcOrd="2" destOrd="0" presId="urn:microsoft.com/office/officeart/2005/8/layout/lProcess2"/>
    <dgm:cxn modelId="{8A6E1E31-EAB1-4EBC-AFFF-08F5C6E2497D}" type="presParOf" srcId="{0AAB8142-B31F-43F7-B149-7ABC35E94647}" destId="{70105E93-7415-4DCD-BA63-7DB881CFA66E}" srcOrd="0" destOrd="0" presId="urn:microsoft.com/office/officeart/2005/8/layout/lProcess2"/>
    <dgm:cxn modelId="{BDC3D8AA-CE70-45EA-AC8A-6BC9EEA86B1C}" type="presParOf" srcId="{70105E93-7415-4DCD-BA63-7DB881CFA66E}" destId="{A0E639BF-9BE8-4A7F-8553-9B69DECB477E}" srcOrd="0" destOrd="0" presId="urn:microsoft.com/office/officeart/2005/8/layout/lProcess2"/>
    <dgm:cxn modelId="{A8051B9F-3DCF-4AF9-B5AC-317D64033A28}" type="presParOf" srcId="{70105E93-7415-4DCD-BA63-7DB881CFA66E}" destId="{D3E9DFE5-2BC1-43BE-BC83-C9D840EA0294}" srcOrd="1" destOrd="0" presId="urn:microsoft.com/office/officeart/2005/8/layout/lProcess2"/>
    <dgm:cxn modelId="{3B726630-6E00-47BD-8815-8B7DA4FCF2D7}" type="presParOf" srcId="{70105E93-7415-4DCD-BA63-7DB881CFA66E}" destId="{019F8F06-DAD7-4779-BCEB-7AC1FB7749CD}" srcOrd="2" destOrd="0" presId="urn:microsoft.com/office/officeart/2005/8/layout/lProcess2"/>
    <dgm:cxn modelId="{59CCA7A2-2977-41F7-BC74-DCD6D2C6768F}" type="presParOf" srcId="{70105E93-7415-4DCD-BA63-7DB881CFA66E}" destId="{D4D19D51-CED3-49C2-8E58-F2D44B605074}" srcOrd="3" destOrd="0" presId="urn:microsoft.com/office/officeart/2005/8/layout/lProcess2"/>
    <dgm:cxn modelId="{1985906C-458A-4A86-BFAB-BF2829C46FDF}" type="presParOf" srcId="{70105E93-7415-4DCD-BA63-7DB881CFA66E}" destId="{D064420F-E546-43DD-AEA7-4E8C88D1C85C}" srcOrd="4" destOrd="0" presId="urn:microsoft.com/office/officeart/2005/8/layout/lProcess2"/>
    <dgm:cxn modelId="{0F373C1D-9327-4386-911F-66CC531F441C}" type="presParOf" srcId="{78E24D1A-538F-44AB-823C-BAC66167D019}" destId="{D61E2792-6A6C-4DDC-AF6F-13E226FAC234}" srcOrd="1" destOrd="0" presId="urn:microsoft.com/office/officeart/2005/8/layout/lProcess2"/>
    <dgm:cxn modelId="{0BC2B862-5E34-43BE-9A24-F241B7C30FCE}" type="presParOf" srcId="{78E24D1A-538F-44AB-823C-BAC66167D019}" destId="{B6DEEA2E-C5D8-439E-9425-8CB7B5B1A050}" srcOrd="2" destOrd="0" presId="urn:microsoft.com/office/officeart/2005/8/layout/lProcess2"/>
    <dgm:cxn modelId="{ED5122CF-2C14-43C6-98FD-9C1698908612}" type="presParOf" srcId="{B6DEEA2E-C5D8-439E-9425-8CB7B5B1A050}" destId="{2EED0F28-A9F4-408C-BB3B-84616FE3D4CC}" srcOrd="0" destOrd="0" presId="urn:microsoft.com/office/officeart/2005/8/layout/lProcess2"/>
    <dgm:cxn modelId="{9E7A633E-4C97-4744-AF10-D3A9399C755E}" type="presParOf" srcId="{B6DEEA2E-C5D8-439E-9425-8CB7B5B1A050}" destId="{F96912D0-163B-4EF5-80C0-B968C1ADB69E}" srcOrd="1" destOrd="0" presId="urn:microsoft.com/office/officeart/2005/8/layout/lProcess2"/>
    <dgm:cxn modelId="{64E80318-E868-4A34-B8D0-A7FFEB562E8F}" type="presParOf" srcId="{B6DEEA2E-C5D8-439E-9425-8CB7B5B1A050}" destId="{974C06BE-F5A9-44C8-BEA9-CCB82B69F56C}" srcOrd="2" destOrd="0" presId="urn:microsoft.com/office/officeart/2005/8/layout/lProcess2"/>
    <dgm:cxn modelId="{331ED90E-0347-40CE-B5FD-4B727FEB4F63}" type="presParOf" srcId="{974C06BE-F5A9-44C8-BEA9-CCB82B69F56C}" destId="{F08880D8-5E42-4C53-A451-D2E7F7B73090}" srcOrd="0" destOrd="0" presId="urn:microsoft.com/office/officeart/2005/8/layout/lProcess2"/>
    <dgm:cxn modelId="{BCB5B438-7E70-4BB1-9D2F-D519EAAE0FA0}" type="presParOf" srcId="{F08880D8-5E42-4C53-A451-D2E7F7B73090}" destId="{D9AF729A-8BFE-40BC-83BF-DC95B9F0BF83}" srcOrd="0" destOrd="0" presId="urn:microsoft.com/office/officeart/2005/8/layout/lProcess2"/>
    <dgm:cxn modelId="{A21E15CD-24E1-4F2F-AADC-801778A73837}" type="presParOf" srcId="{F08880D8-5E42-4C53-A451-D2E7F7B73090}" destId="{DC052011-1FDC-4505-9405-68BDEDA927BE}" srcOrd="1" destOrd="0" presId="urn:microsoft.com/office/officeart/2005/8/layout/lProcess2"/>
    <dgm:cxn modelId="{BBD74CD4-34E6-43D4-8C0B-012BB7D9ECC9}" type="presParOf" srcId="{F08880D8-5E42-4C53-A451-D2E7F7B73090}" destId="{3B35A39B-BDDE-42E2-9D5B-B6EEB75A84D1}" srcOrd="2" destOrd="0" presId="urn:microsoft.com/office/officeart/2005/8/layout/lProcess2"/>
    <dgm:cxn modelId="{4C968163-522A-477D-9ABE-2120C3B164C1}" type="presParOf" srcId="{F08880D8-5E42-4C53-A451-D2E7F7B73090}" destId="{0CFCEF43-BBCB-4FB0-82BB-F3C57B687CBC}" srcOrd="3" destOrd="0" presId="urn:microsoft.com/office/officeart/2005/8/layout/lProcess2"/>
    <dgm:cxn modelId="{388FA387-CCE2-4275-8C8B-59070F5971FD}" type="presParOf" srcId="{F08880D8-5E42-4C53-A451-D2E7F7B73090}" destId="{D0CFBC95-FE07-4F45-B7CB-BE1C279CBC6F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6AFACD-541B-47C9-951E-DC1CB635062D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569867-6D91-402B-8414-EE28B137BEDA}">
      <dgm:prSet phldrT="[Text]"/>
      <dgm:spPr/>
      <dgm:t>
        <a:bodyPr/>
        <a:lstStyle/>
        <a:p>
          <a:r>
            <a:rPr lang="en-US" dirty="0" smtClean="0"/>
            <a:t>Debt (NPA)</a:t>
          </a:r>
          <a:endParaRPr lang="en-US" dirty="0"/>
        </a:p>
      </dgm:t>
    </dgm:pt>
    <dgm:pt modelId="{E2BEAD45-C036-4765-B308-B84840BCF0EF}" type="parTrans" cxnId="{3BBBE23C-C607-445D-9958-AC2E8B4FA0C0}">
      <dgm:prSet/>
      <dgm:spPr/>
      <dgm:t>
        <a:bodyPr/>
        <a:lstStyle/>
        <a:p>
          <a:endParaRPr lang="en-US"/>
        </a:p>
      </dgm:t>
    </dgm:pt>
    <dgm:pt modelId="{03D7D1F9-7AFF-4B8C-83A2-39AF1CE0302D}" type="sibTrans" cxnId="{3BBBE23C-C607-445D-9958-AC2E8B4FA0C0}">
      <dgm:prSet/>
      <dgm:spPr/>
      <dgm:t>
        <a:bodyPr/>
        <a:lstStyle/>
        <a:p>
          <a:endParaRPr lang="en-US"/>
        </a:p>
      </dgm:t>
    </dgm:pt>
    <dgm:pt modelId="{7844FC9A-9917-4856-8672-3CA7F3AEE0B9}">
      <dgm:prSet phldrT="[Text]"/>
      <dgm:spPr/>
      <dgm:t>
        <a:bodyPr/>
        <a:lstStyle/>
        <a:p>
          <a:r>
            <a:rPr lang="en-US" dirty="0" smtClean="0"/>
            <a:t>Equity (Shares)</a:t>
          </a:r>
          <a:endParaRPr lang="en-US" dirty="0"/>
        </a:p>
      </dgm:t>
    </dgm:pt>
    <dgm:pt modelId="{41C53BEB-829A-41D0-9A22-28049A10B798}" type="parTrans" cxnId="{32AC1E27-27F4-4968-B8C7-DB457F536A96}">
      <dgm:prSet/>
      <dgm:spPr/>
      <dgm:t>
        <a:bodyPr/>
        <a:lstStyle/>
        <a:p>
          <a:endParaRPr lang="en-US"/>
        </a:p>
      </dgm:t>
    </dgm:pt>
    <dgm:pt modelId="{E9E76220-0C3D-4DD5-9BAD-BD2D06C67C43}" type="sibTrans" cxnId="{32AC1E27-27F4-4968-B8C7-DB457F536A96}">
      <dgm:prSet/>
      <dgm:spPr/>
      <dgm:t>
        <a:bodyPr/>
        <a:lstStyle/>
        <a:p>
          <a:endParaRPr lang="en-US"/>
        </a:p>
      </dgm:t>
    </dgm:pt>
    <dgm:pt modelId="{F012D34F-04E7-4927-A520-1ABF7E037D55}" type="pres">
      <dgm:prSet presAssocID="{046AFACD-541B-47C9-951E-DC1CB63506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4E7806-BB8C-4086-A96D-7D4A45CD4DB2}" type="pres">
      <dgm:prSet presAssocID="{03569867-6D91-402B-8414-EE28B137BEDA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053A3-84C9-4320-B95A-4E1428BFADB8}" type="pres">
      <dgm:prSet presAssocID="{7844FC9A-9917-4856-8672-3CA7F3AEE0B9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AC1E27-27F4-4968-B8C7-DB457F536A96}" srcId="{046AFACD-541B-47C9-951E-DC1CB635062D}" destId="{7844FC9A-9917-4856-8672-3CA7F3AEE0B9}" srcOrd="1" destOrd="0" parTransId="{41C53BEB-829A-41D0-9A22-28049A10B798}" sibTransId="{E9E76220-0C3D-4DD5-9BAD-BD2D06C67C43}"/>
    <dgm:cxn modelId="{C3CBD518-6A35-4969-B024-F3B89B7F7A2A}" type="presOf" srcId="{046AFACD-541B-47C9-951E-DC1CB635062D}" destId="{F012D34F-04E7-4927-A520-1ABF7E037D55}" srcOrd="0" destOrd="0" presId="urn:microsoft.com/office/officeart/2005/8/layout/arrow1"/>
    <dgm:cxn modelId="{4B5EDBE4-6F37-4C4A-86B1-AA837AD250C9}" type="presOf" srcId="{03569867-6D91-402B-8414-EE28B137BEDA}" destId="{444E7806-BB8C-4086-A96D-7D4A45CD4DB2}" srcOrd="0" destOrd="0" presId="urn:microsoft.com/office/officeart/2005/8/layout/arrow1"/>
    <dgm:cxn modelId="{04B64977-60D3-4AE0-8363-6B805EB964DD}" type="presOf" srcId="{7844FC9A-9917-4856-8672-3CA7F3AEE0B9}" destId="{37E053A3-84C9-4320-B95A-4E1428BFADB8}" srcOrd="0" destOrd="0" presId="urn:microsoft.com/office/officeart/2005/8/layout/arrow1"/>
    <dgm:cxn modelId="{3BBBE23C-C607-445D-9958-AC2E8B4FA0C0}" srcId="{046AFACD-541B-47C9-951E-DC1CB635062D}" destId="{03569867-6D91-402B-8414-EE28B137BEDA}" srcOrd="0" destOrd="0" parTransId="{E2BEAD45-C036-4765-B308-B84840BCF0EF}" sibTransId="{03D7D1F9-7AFF-4B8C-83A2-39AF1CE0302D}"/>
    <dgm:cxn modelId="{7A6EB7D2-FCFF-48BA-93AA-61EAB63AE474}" type="presParOf" srcId="{F012D34F-04E7-4927-A520-1ABF7E037D55}" destId="{444E7806-BB8C-4086-A96D-7D4A45CD4DB2}" srcOrd="0" destOrd="0" presId="urn:microsoft.com/office/officeart/2005/8/layout/arrow1"/>
    <dgm:cxn modelId="{C3E3C4DC-A4D7-4D3A-9478-2C9428BB58C5}" type="presParOf" srcId="{F012D34F-04E7-4927-A520-1ABF7E037D55}" destId="{37E053A3-84C9-4320-B95A-4E1428BFADB8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D97828-1145-4DAC-92FE-010FEE94F136}" type="doc">
      <dgm:prSet loTypeId="urn:diagrams.loki3.com/VaryingWidthList" loCatId="list" qsTypeId="urn:microsoft.com/office/officeart/2005/8/quickstyle/simple1" qsCatId="simple" csTypeId="urn:microsoft.com/office/officeart/2005/8/colors/colorful1" csCatId="colorful" phldr="1"/>
      <dgm:spPr/>
    </dgm:pt>
    <dgm:pt modelId="{46109122-8682-4312-9EA2-99629A51449E}">
      <dgm:prSet phldrT="[Text]"/>
      <dgm:spPr/>
      <dgm:t>
        <a:bodyPr/>
        <a:lstStyle/>
        <a:p>
          <a:r>
            <a:rPr lang="en-US" dirty="0" smtClean="0"/>
            <a:t>Convert debt to equity</a:t>
          </a:r>
          <a:endParaRPr lang="en-US" dirty="0"/>
        </a:p>
      </dgm:t>
    </dgm:pt>
    <dgm:pt modelId="{1E4AB832-202D-4239-B18D-B9173E657F31}" type="parTrans" cxnId="{2585984B-20E9-4B6E-95F3-A4E554B6737F}">
      <dgm:prSet/>
      <dgm:spPr/>
      <dgm:t>
        <a:bodyPr/>
        <a:lstStyle/>
        <a:p>
          <a:endParaRPr lang="en-US"/>
        </a:p>
      </dgm:t>
    </dgm:pt>
    <dgm:pt modelId="{A8E30529-F006-41D9-B7E3-3B68EFD4AF42}" type="sibTrans" cxnId="{2585984B-20E9-4B6E-95F3-A4E554B6737F}">
      <dgm:prSet/>
      <dgm:spPr/>
      <dgm:t>
        <a:bodyPr/>
        <a:lstStyle/>
        <a:p>
          <a:endParaRPr lang="en-US"/>
        </a:p>
      </dgm:t>
    </dgm:pt>
    <dgm:pt modelId="{DD99FFF0-FD40-4ECA-A339-52A22793B3AA}">
      <dgm:prSet phldrT="[Text]"/>
      <dgm:spPr/>
      <dgm:t>
        <a:bodyPr/>
        <a:lstStyle/>
        <a:p>
          <a:r>
            <a:rPr lang="en-US" dirty="0" smtClean="0"/>
            <a:t>Shareholders will be hurt [dilution]</a:t>
          </a:r>
          <a:endParaRPr lang="en-US" dirty="0"/>
        </a:p>
      </dgm:t>
    </dgm:pt>
    <dgm:pt modelId="{13B4C2EE-1A7E-43C7-88AA-2E784EB2BAC3}" type="parTrans" cxnId="{D9876854-66F8-4319-9C7F-55DE6E608A61}">
      <dgm:prSet/>
      <dgm:spPr/>
      <dgm:t>
        <a:bodyPr/>
        <a:lstStyle/>
        <a:p>
          <a:endParaRPr lang="en-US"/>
        </a:p>
      </dgm:t>
    </dgm:pt>
    <dgm:pt modelId="{92DD9F5C-67C6-453D-9D43-1B4FB2A1166D}" type="sibTrans" cxnId="{D9876854-66F8-4319-9C7F-55DE6E608A61}">
      <dgm:prSet/>
      <dgm:spPr/>
      <dgm:t>
        <a:bodyPr/>
        <a:lstStyle/>
        <a:p>
          <a:endParaRPr lang="en-US"/>
        </a:p>
      </dgm:t>
    </dgm:pt>
    <dgm:pt modelId="{6D34D905-041C-45FA-B755-624E1D24B61B}">
      <dgm:prSet phldrT="[Text]"/>
      <dgm:spPr/>
      <dgm:t>
        <a:bodyPr/>
        <a:lstStyle/>
        <a:p>
          <a:r>
            <a:rPr lang="en-US" dirty="0" smtClean="0"/>
            <a:t>If SHUT down-&gt; unemployment [political willingness]</a:t>
          </a:r>
          <a:endParaRPr lang="en-US" dirty="0"/>
        </a:p>
      </dgm:t>
    </dgm:pt>
    <dgm:pt modelId="{897C423E-784D-4F4D-B387-9A1CE7295638}" type="parTrans" cxnId="{7C8F3147-AA9D-46E7-A46A-86CA864DC8AA}">
      <dgm:prSet/>
      <dgm:spPr/>
      <dgm:t>
        <a:bodyPr/>
        <a:lstStyle/>
        <a:p>
          <a:endParaRPr lang="en-US"/>
        </a:p>
      </dgm:t>
    </dgm:pt>
    <dgm:pt modelId="{8E870506-5E4F-45B9-9ED7-765504D1AA4E}" type="sibTrans" cxnId="{7C8F3147-AA9D-46E7-A46A-86CA864DC8AA}">
      <dgm:prSet/>
      <dgm:spPr/>
      <dgm:t>
        <a:bodyPr/>
        <a:lstStyle/>
        <a:p>
          <a:endParaRPr lang="en-US"/>
        </a:p>
      </dgm:t>
    </dgm:pt>
    <dgm:pt modelId="{7A1E113E-B61B-4D58-A211-998FDBC7372B}">
      <dgm:prSet phldrT="[Text]"/>
      <dgm:spPr/>
      <dgm:t>
        <a:bodyPr/>
        <a:lstStyle/>
        <a:p>
          <a:r>
            <a:rPr lang="en-US" dirty="0" smtClean="0"/>
            <a:t>Grant debt reduction /EMI extension</a:t>
          </a:r>
          <a:endParaRPr lang="en-US" dirty="0"/>
        </a:p>
      </dgm:t>
    </dgm:pt>
    <dgm:pt modelId="{4213B6A4-FD1D-4B13-B569-FDF582E45482}" type="parTrans" cxnId="{F09FDBF0-648A-453C-B9BC-6A0B158CF0CB}">
      <dgm:prSet/>
      <dgm:spPr/>
      <dgm:t>
        <a:bodyPr/>
        <a:lstStyle/>
        <a:p>
          <a:endParaRPr lang="en-US"/>
        </a:p>
      </dgm:t>
    </dgm:pt>
    <dgm:pt modelId="{F0169E12-2B1A-435F-8010-B4D7CE159BEE}" type="sibTrans" cxnId="{F09FDBF0-648A-453C-B9BC-6A0B158CF0CB}">
      <dgm:prSet/>
      <dgm:spPr/>
      <dgm:t>
        <a:bodyPr/>
        <a:lstStyle/>
        <a:p>
          <a:endParaRPr lang="en-US"/>
        </a:p>
      </dgm:t>
    </dgm:pt>
    <dgm:pt modelId="{E28B761F-6D43-4B6D-9669-D2E88D2A55B6}">
      <dgm:prSet phldrT="[Text]"/>
      <dgm:spPr/>
      <dgm:t>
        <a:bodyPr/>
        <a:lstStyle/>
        <a:p>
          <a:r>
            <a:rPr lang="en-US" dirty="0" smtClean="0"/>
            <a:t>‘Political favoritism’ ; hence PARA should not be &gt;49% Govt ownership like GSTN.</a:t>
          </a:r>
          <a:endParaRPr lang="en-US" dirty="0"/>
        </a:p>
      </dgm:t>
    </dgm:pt>
    <dgm:pt modelId="{E60430AD-DE86-4360-93A5-F3244C555DD5}" type="parTrans" cxnId="{3DCD9CA1-B727-4C3C-94F4-A450A1C065F8}">
      <dgm:prSet/>
      <dgm:spPr/>
      <dgm:t>
        <a:bodyPr/>
        <a:lstStyle/>
        <a:p>
          <a:endParaRPr lang="en-US"/>
        </a:p>
      </dgm:t>
    </dgm:pt>
    <dgm:pt modelId="{2DC9C828-A52E-49E6-B4F8-DA0D3876ABD5}" type="sibTrans" cxnId="{3DCD9CA1-B727-4C3C-94F4-A450A1C065F8}">
      <dgm:prSet/>
      <dgm:spPr/>
      <dgm:t>
        <a:bodyPr/>
        <a:lstStyle/>
        <a:p>
          <a:endParaRPr lang="en-US"/>
        </a:p>
      </dgm:t>
    </dgm:pt>
    <dgm:pt modelId="{5DDC8B44-582B-4B5D-B81A-4EF93D89AA5F}">
      <dgm:prSet phldrT="[Text]"/>
      <dgm:spPr/>
      <dgm:t>
        <a:bodyPr/>
        <a:lstStyle/>
        <a:p>
          <a:r>
            <a:rPr lang="en-US" dirty="0" smtClean="0"/>
            <a:t>And Manned by professionals, need political willingness</a:t>
          </a:r>
          <a:endParaRPr lang="en-US" dirty="0"/>
        </a:p>
      </dgm:t>
    </dgm:pt>
    <dgm:pt modelId="{EE93E6EB-6621-40D3-8E69-8D1B0B4A7F9A}" type="parTrans" cxnId="{CB60069B-A491-4114-A9EC-2844239AC14D}">
      <dgm:prSet/>
      <dgm:spPr/>
      <dgm:t>
        <a:bodyPr/>
        <a:lstStyle/>
        <a:p>
          <a:endParaRPr lang="en-US"/>
        </a:p>
      </dgm:t>
    </dgm:pt>
    <dgm:pt modelId="{A0BF9759-3508-46F5-95B5-07848D39892D}" type="sibTrans" cxnId="{CB60069B-A491-4114-A9EC-2844239AC14D}">
      <dgm:prSet/>
      <dgm:spPr/>
      <dgm:t>
        <a:bodyPr/>
        <a:lstStyle/>
        <a:p>
          <a:endParaRPr lang="en-US"/>
        </a:p>
      </dgm:t>
    </dgm:pt>
    <dgm:pt modelId="{4DBF6306-E824-4791-9FC9-28A5B77A1C36}">
      <dgm:prSet/>
      <dgm:spPr/>
      <dgm:t>
        <a:bodyPr/>
        <a:lstStyle/>
        <a:p>
          <a:r>
            <a:rPr lang="en-US" dirty="0" smtClean="0"/>
            <a:t>PARA absorb the loss by selling shares..</a:t>
          </a:r>
          <a:endParaRPr lang="en-US" dirty="0"/>
        </a:p>
      </dgm:t>
    </dgm:pt>
    <dgm:pt modelId="{71058A6B-2ACC-46FE-A68E-969004C38B34}" type="parTrans" cxnId="{38C6CCA8-4E54-4A6D-A04F-312348972974}">
      <dgm:prSet/>
      <dgm:spPr/>
      <dgm:t>
        <a:bodyPr/>
        <a:lstStyle/>
        <a:p>
          <a:endParaRPr lang="en-US"/>
        </a:p>
      </dgm:t>
    </dgm:pt>
    <dgm:pt modelId="{0A49AD5B-86F9-45B5-9859-79C3F30EDAD9}" type="sibTrans" cxnId="{38C6CCA8-4E54-4A6D-A04F-312348972974}">
      <dgm:prSet/>
      <dgm:spPr/>
      <dgm:t>
        <a:bodyPr/>
        <a:lstStyle/>
        <a:p>
          <a:endParaRPr lang="en-US"/>
        </a:p>
      </dgm:t>
    </dgm:pt>
    <dgm:pt modelId="{4A2867B4-9CAF-4C5D-A7E8-0D68EF3723C7}" type="pres">
      <dgm:prSet presAssocID="{EED97828-1145-4DAC-92FE-010FEE94F136}" presName="Name0" presStyleCnt="0">
        <dgm:presLayoutVars>
          <dgm:resizeHandles/>
        </dgm:presLayoutVars>
      </dgm:prSet>
      <dgm:spPr/>
    </dgm:pt>
    <dgm:pt modelId="{B8DD9815-7DDA-4B5D-A708-673B5A0D8672}" type="pres">
      <dgm:prSet presAssocID="{7A1E113E-B61B-4D58-A211-998FDBC7372B}" presName="text" presStyleLbl="node1" presStyleIdx="0" presStyleCnt="2" custScaleX="1016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70F3AC-6EB0-40F7-B05E-17780CD569D2}" type="pres">
      <dgm:prSet presAssocID="{F0169E12-2B1A-435F-8010-B4D7CE159BEE}" presName="space" presStyleCnt="0"/>
      <dgm:spPr/>
    </dgm:pt>
    <dgm:pt modelId="{E13EEB4A-60A4-4F67-960E-187E3A462F8D}" type="pres">
      <dgm:prSet presAssocID="{46109122-8682-4312-9EA2-99629A51449E}" presName="text" presStyleLbl="node1" presStyleIdx="1" presStyleCnt="2" custScaleX="208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876854-66F8-4319-9C7F-55DE6E608A61}" srcId="{46109122-8682-4312-9EA2-99629A51449E}" destId="{DD99FFF0-FD40-4ECA-A339-52A22793B3AA}" srcOrd="1" destOrd="0" parTransId="{13B4C2EE-1A7E-43C7-88AA-2E784EB2BAC3}" sibTransId="{92DD9F5C-67C6-453D-9D43-1B4FB2A1166D}"/>
    <dgm:cxn modelId="{CB60069B-A491-4114-A9EC-2844239AC14D}" srcId="{7A1E113E-B61B-4D58-A211-998FDBC7372B}" destId="{5DDC8B44-582B-4B5D-B81A-4EF93D89AA5F}" srcOrd="1" destOrd="0" parTransId="{EE93E6EB-6621-40D3-8E69-8D1B0B4A7F9A}" sibTransId="{A0BF9759-3508-46F5-95B5-07848D39892D}"/>
    <dgm:cxn modelId="{F09FDBF0-648A-453C-B9BC-6A0B158CF0CB}" srcId="{EED97828-1145-4DAC-92FE-010FEE94F136}" destId="{7A1E113E-B61B-4D58-A211-998FDBC7372B}" srcOrd="0" destOrd="0" parTransId="{4213B6A4-FD1D-4B13-B569-FDF582E45482}" sibTransId="{F0169E12-2B1A-435F-8010-B4D7CE159BEE}"/>
    <dgm:cxn modelId="{B2B44DF9-4041-46B3-827A-42089EDB8C2F}" type="presOf" srcId="{EED97828-1145-4DAC-92FE-010FEE94F136}" destId="{4A2867B4-9CAF-4C5D-A7E8-0D68EF3723C7}" srcOrd="0" destOrd="0" presId="urn:diagrams.loki3.com/VaryingWidthList"/>
    <dgm:cxn modelId="{3DCD9CA1-B727-4C3C-94F4-A450A1C065F8}" srcId="{7A1E113E-B61B-4D58-A211-998FDBC7372B}" destId="{E28B761F-6D43-4B6D-9669-D2E88D2A55B6}" srcOrd="0" destOrd="0" parTransId="{E60430AD-DE86-4360-93A5-F3244C555DD5}" sibTransId="{2DC9C828-A52E-49E6-B4F8-DA0D3876ABD5}"/>
    <dgm:cxn modelId="{2585984B-20E9-4B6E-95F3-A4E554B6737F}" srcId="{EED97828-1145-4DAC-92FE-010FEE94F136}" destId="{46109122-8682-4312-9EA2-99629A51449E}" srcOrd="1" destOrd="0" parTransId="{1E4AB832-202D-4239-B18D-B9173E657F31}" sibTransId="{A8E30529-F006-41D9-B7E3-3B68EFD4AF42}"/>
    <dgm:cxn modelId="{A6A338D2-9AB3-4CEB-91A4-21056F35070F}" type="presOf" srcId="{4DBF6306-E824-4791-9FC9-28A5B77A1C36}" destId="{E13EEB4A-60A4-4F67-960E-187E3A462F8D}" srcOrd="0" destOrd="1" presId="urn:diagrams.loki3.com/VaryingWidthList"/>
    <dgm:cxn modelId="{7B1F63EC-133B-4F07-A3AE-640D584E03C0}" type="presOf" srcId="{5DDC8B44-582B-4B5D-B81A-4EF93D89AA5F}" destId="{B8DD9815-7DDA-4B5D-A708-673B5A0D8672}" srcOrd="0" destOrd="2" presId="urn:diagrams.loki3.com/VaryingWidthList"/>
    <dgm:cxn modelId="{CE674775-D706-4A50-A3CF-88C93EF5E025}" type="presOf" srcId="{6D34D905-041C-45FA-B755-624E1D24B61B}" destId="{E13EEB4A-60A4-4F67-960E-187E3A462F8D}" srcOrd="0" destOrd="3" presId="urn:diagrams.loki3.com/VaryingWidthList"/>
    <dgm:cxn modelId="{7806401A-6C25-4BA3-8A72-C9AD8DB27CFC}" type="presOf" srcId="{46109122-8682-4312-9EA2-99629A51449E}" destId="{E13EEB4A-60A4-4F67-960E-187E3A462F8D}" srcOrd="0" destOrd="0" presId="urn:diagrams.loki3.com/VaryingWidthList"/>
    <dgm:cxn modelId="{7C8F3147-AA9D-46E7-A46A-86CA864DC8AA}" srcId="{46109122-8682-4312-9EA2-99629A51449E}" destId="{6D34D905-041C-45FA-B755-624E1D24B61B}" srcOrd="2" destOrd="0" parTransId="{897C423E-784D-4F4D-B387-9A1CE7295638}" sibTransId="{8E870506-5E4F-45B9-9ED7-765504D1AA4E}"/>
    <dgm:cxn modelId="{13A003D4-DC8B-4504-8FE8-F9A4CE69C306}" type="presOf" srcId="{7A1E113E-B61B-4D58-A211-998FDBC7372B}" destId="{B8DD9815-7DDA-4B5D-A708-673B5A0D8672}" srcOrd="0" destOrd="0" presId="urn:diagrams.loki3.com/VaryingWidthList"/>
    <dgm:cxn modelId="{299249D5-D709-46D8-A1E7-5A1748718C69}" type="presOf" srcId="{E28B761F-6D43-4B6D-9669-D2E88D2A55B6}" destId="{B8DD9815-7DDA-4B5D-A708-673B5A0D8672}" srcOrd="0" destOrd="1" presId="urn:diagrams.loki3.com/VaryingWidthList"/>
    <dgm:cxn modelId="{38C6CCA8-4E54-4A6D-A04F-312348972974}" srcId="{46109122-8682-4312-9EA2-99629A51449E}" destId="{4DBF6306-E824-4791-9FC9-28A5B77A1C36}" srcOrd="0" destOrd="0" parTransId="{71058A6B-2ACC-46FE-A68E-969004C38B34}" sibTransId="{0A49AD5B-86F9-45B5-9859-79C3F30EDAD9}"/>
    <dgm:cxn modelId="{9D3DFB0B-E54A-453F-AA49-6F97076C4CCB}" type="presOf" srcId="{DD99FFF0-FD40-4ECA-A339-52A22793B3AA}" destId="{E13EEB4A-60A4-4F67-960E-187E3A462F8D}" srcOrd="0" destOrd="2" presId="urn:diagrams.loki3.com/VaryingWidthList"/>
    <dgm:cxn modelId="{752011BA-E989-4BFB-9285-DF1D0A3EE983}" type="presParOf" srcId="{4A2867B4-9CAF-4C5D-A7E8-0D68EF3723C7}" destId="{B8DD9815-7DDA-4B5D-A708-673B5A0D8672}" srcOrd="0" destOrd="0" presId="urn:diagrams.loki3.com/VaryingWidthList"/>
    <dgm:cxn modelId="{D878E5CC-7482-4715-BC9D-21FE97F70949}" type="presParOf" srcId="{4A2867B4-9CAF-4C5D-A7E8-0D68EF3723C7}" destId="{3D70F3AC-6EB0-40F7-B05E-17780CD569D2}" srcOrd="1" destOrd="0" presId="urn:diagrams.loki3.com/VaryingWidthList"/>
    <dgm:cxn modelId="{7302E021-F21D-4031-A4DE-7FCD0FF2A899}" type="presParOf" srcId="{4A2867B4-9CAF-4C5D-A7E8-0D68EF3723C7}" destId="{E13EEB4A-60A4-4F67-960E-187E3A462F8D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3A6F5C-0B80-453F-B314-09B14F573AFA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FB0282-6FE8-4156-9074-F72D5BB9A9E8}">
      <dgm:prSet phldrT="[Text]"/>
      <dgm:spPr/>
      <dgm:t>
        <a:bodyPr/>
        <a:lstStyle/>
        <a:p>
          <a:pPr rtl="0"/>
          <a:r>
            <a:rPr lang="gu-IN" b="0" i="0" dirty="0" smtClean="0"/>
            <a:t>Issue new G-sec</a:t>
          </a:r>
          <a:r>
            <a:rPr lang="en-US" b="0" i="0" dirty="0" smtClean="0"/>
            <a:t> (Debt) = fiscal deficit </a:t>
          </a:r>
          <a:r>
            <a:rPr lang="en-US" b="0" i="0" dirty="0" smtClean="0">
              <a:sym typeface="Wingdings" panose="05000000000000000000" pitchFamily="2" charset="2"/>
            </a:rPr>
            <a:t> </a:t>
          </a:r>
          <a:endParaRPr lang="en-US" dirty="0"/>
        </a:p>
      </dgm:t>
    </dgm:pt>
    <dgm:pt modelId="{B91381FB-8EAB-4057-AC82-92DC6D4FF933}" type="parTrans" cxnId="{2DA3454D-BE5D-40D2-9D03-825709C5B6CB}">
      <dgm:prSet/>
      <dgm:spPr/>
      <dgm:t>
        <a:bodyPr/>
        <a:lstStyle/>
        <a:p>
          <a:endParaRPr lang="en-US"/>
        </a:p>
      </dgm:t>
    </dgm:pt>
    <dgm:pt modelId="{3E3DE5EC-0C59-4295-B3A6-B8AE502B98A6}" type="sibTrans" cxnId="{2DA3454D-BE5D-40D2-9D03-825709C5B6CB}">
      <dgm:prSet/>
      <dgm:spPr/>
      <dgm:t>
        <a:bodyPr/>
        <a:lstStyle/>
        <a:p>
          <a:endParaRPr lang="en-US"/>
        </a:p>
      </dgm:t>
    </dgm:pt>
    <dgm:pt modelId="{524DD02A-019D-4047-9D53-F18C655B756C}">
      <dgm:prSet/>
      <dgm:spPr/>
      <dgm:t>
        <a:bodyPr/>
        <a:lstStyle/>
        <a:p>
          <a:pPr rtl="0"/>
          <a:r>
            <a:rPr lang="gu-IN" b="0" i="0" dirty="0" smtClean="0"/>
            <a:t>PARA-&gt; share issues</a:t>
          </a:r>
          <a:r>
            <a:rPr lang="en-US" b="0" i="0" dirty="0" smtClean="0"/>
            <a:t> </a:t>
          </a:r>
          <a:br>
            <a:rPr lang="en-US" b="0" i="0" dirty="0" smtClean="0"/>
          </a:br>
          <a:r>
            <a:rPr lang="en-US" b="0" i="0" dirty="0" smtClean="0"/>
            <a:t>[govt max 49%] but who’ll buy when ‘dividend’ in unlikely!? </a:t>
          </a:r>
          <a:r>
            <a:rPr lang="en-US" b="0" i="0" dirty="0" smtClean="0">
              <a:sym typeface="Wingdings" panose="05000000000000000000" pitchFamily="2" charset="2"/>
            </a:rPr>
            <a:t></a:t>
          </a:r>
          <a:endParaRPr lang="en-US" b="0" i="0" dirty="0"/>
        </a:p>
      </dgm:t>
    </dgm:pt>
    <dgm:pt modelId="{9F625C48-AF99-4036-AC67-51066B269DA0}" type="parTrans" cxnId="{F1DFE96E-DF9F-4A03-B13A-8943B4B56B75}">
      <dgm:prSet/>
      <dgm:spPr/>
      <dgm:t>
        <a:bodyPr/>
        <a:lstStyle/>
        <a:p>
          <a:endParaRPr lang="en-US"/>
        </a:p>
      </dgm:t>
    </dgm:pt>
    <dgm:pt modelId="{D26BCD55-A6A4-42BE-A6CA-2C896B061877}" type="sibTrans" cxnId="{F1DFE96E-DF9F-4A03-B13A-8943B4B56B75}">
      <dgm:prSet/>
      <dgm:spPr/>
      <dgm:t>
        <a:bodyPr/>
        <a:lstStyle/>
        <a:p>
          <a:endParaRPr lang="en-US"/>
        </a:p>
      </dgm:t>
    </dgm:pt>
    <dgm:pt modelId="{48EAB1C8-B52F-4155-B42A-4BF73534D9FD}">
      <dgm:prSet/>
      <dgm:spPr/>
      <dgm:t>
        <a:bodyPr/>
        <a:lstStyle/>
        <a:p>
          <a:pPr rtl="0"/>
          <a:r>
            <a:rPr lang="gu-IN" b="0" i="0" dirty="0" smtClean="0"/>
            <a:t>Disinvestment from PSB</a:t>
          </a:r>
          <a:r>
            <a:rPr lang="en-US" b="0" i="0" dirty="0" smtClean="0"/>
            <a:t>/PSU</a:t>
          </a:r>
          <a:endParaRPr lang="gu-IN" b="0" i="0" dirty="0"/>
        </a:p>
      </dgm:t>
    </dgm:pt>
    <dgm:pt modelId="{A1ED1291-E56E-4DFD-AA4D-6F122353573A}" type="parTrans" cxnId="{1DC8AC14-8253-4DAA-83E9-698A35C4895D}">
      <dgm:prSet/>
      <dgm:spPr/>
      <dgm:t>
        <a:bodyPr/>
        <a:lstStyle/>
        <a:p>
          <a:endParaRPr lang="en-US"/>
        </a:p>
      </dgm:t>
    </dgm:pt>
    <dgm:pt modelId="{1DC3D366-0645-4B0F-8B6A-D7D9FB222F29}" type="sibTrans" cxnId="{1DC8AC14-8253-4DAA-83E9-698A35C4895D}">
      <dgm:prSet/>
      <dgm:spPr/>
      <dgm:t>
        <a:bodyPr/>
        <a:lstStyle/>
        <a:p>
          <a:endParaRPr lang="en-US"/>
        </a:p>
      </dgm:t>
    </dgm:pt>
    <dgm:pt modelId="{0D3577D5-C23A-47FF-A008-17C45A1AC27C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gu-IN" b="0" i="0" dirty="0" smtClean="0"/>
            <a:t>RBI's capital</a:t>
          </a:r>
          <a:r>
            <a:rPr lang="en-US" b="0" i="0" dirty="0" smtClean="0"/>
            <a:t> OR, ‘windfall gain’ from demonetization </a:t>
          </a:r>
          <a:endParaRPr lang="gu-IN" b="0" i="0" dirty="0"/>
        </a:p>
      </dgm:t>
    </dgm:pt>
    <dgm:pt modelId="{B42384D1-FFC3-407C-8DF3-92C0306E28E2}" type="parTrans" cxnId="{4BD9ED4A-7BDE-4205-B71D-1EF9922552A9}">
      <dgm:prSet/>
      <dgm:spPr/>
      <dgm:t>
        <a:bodyPr/>
        <a:lstStyle/>
        <a:p>
          <a:endParaRPr lang="en-US"/>
        </a:p>
      </dgm:t>
    </dgm:pt>
    <dgm:pt modelId="{7A8EAB7A-916D-45B5-85D7-867D898A1DAC}" type="sibTrans" cxnId="{4BD9ED4A-7BDE-4205-B71D-1EF9922552A9}">
      <dgm:prSet/>
      <dgm:spPr/>
      <dgm:t>
        <a:bodyPr/>
        <a:lstStyle/>
        <a:p>
          <a:endParaRPr lang="en-US"/>
        </a:p>
      </dgm:t>
    </dgm:pt>
    <dgm:pt modelId="{410F9E1B-CF5A-4FCC-97C1-669104CBBB87}" type="pres">
      <dgm:prSet presAssocID="{DA3A6F5C-0B80-453F-B314-09B14F573AF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9C0434-7985-4C7D-8E7F-B42805AC7548}" type="pres">
      <dgm:prSet presAssocID="{3BFB0282-6FE8-4156-9074-F72D5BB9A9E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89A28-9C77-4414-AF6B-2E9C8E23FCD4}" type="pres">
      <dgm:prSet presAssocID="{3E3DE5EC-0C59-4295-B3A6-B8AE502B98A6}" presName="sibTrans" presStyleCnt="0"/>
      <dgm:spPr/>
    </dgm:pt>
    <dgm:pt modelId="{D459E73F-1AC2-417D-8EEE-AEBEDADAB0B3}" type="pres">
      <dgm:prSet presAssocID="{524DD02A-019D-4047-9D53-F18C655B756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65D33-7D3C-44AB-896E-9790975C1A52}" type="pres">
      <dgm:prSet presAssocID="{D26BCD55-A6A4-42BE-A6CA-2C896B061877}" presName="sibTrans" presStyleCnt="0"/>
      <dgm:spPr/>
    </dgm:pt>
    <dgm:pt modelId="{1BB4F657-FD20-4B4A-B022-0DEC9EE40400}" type="pres">
      <dgm:prSet presAssocID="{48EAB1C8-B52F-4155-B42A-4BF73534D9F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DAEEC-F5CF-4466-AD13-F81F9782975B}" type="pres">
      <dgm:prSet presAssocID="{1DC3D366-0645-4B0F-8B6A-D7D9FB222F29}" presName="sibTrans" presStyleCnt="0"/>
      <dgm:spPr/>
    </dgm:pt>
    <dgm:pt modelId="{594BD5C3-D192-4745-BBD5-E2D5F5873D85}" type="pres">
      <dgm:prSet presAssocID="{0D3577D5-C23A-47FF-A008-17C45A1AC27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DFE96E-DF9F-4A03-B13A-8943B4B56B75}" srcId="{DA3A6F5C-0B80-453F-B314-09B14F573AFA}" destId="{524DD02A-019D-4047-9D53-F18C655B756C}" srcOrd="1" destOrd="0" parTransId="{9F625C48-AF99-4036-AC67-51066B269DA0}" sibTransId="{D26BCD55-A6A4-42BE-A6CA-2C896B061877}"/>
    <dgm:cxn modelId="{2DA3454D-BE5D-40D2-9D03-825709C5B6CB}" srcId="{DA3A6F5C-0B80-453F-B314-09B14F573AFA}" destId="{3BFB0282-6FE8-4156-9074-F72D5BB9A9E8}" srcOrd="0" destOrd="0" parTransId="{B91381FB-8EAB-4057-AC82-92DC6D4FF933}" sibTransId="{3E3DE5EC-0C59-4295-B3A6-B8AE502B98A6}"/>
    <dgm:cxn modelId="{CC15050E-CA0B-4B44-AC23-9B99DCDBD6D4}" type="presOf" srcId="{3BFB0282-6FE8-4156-9074-F72D5BB9A9E8}" destId="{789C0434-7985-4C7D-8E7F-B42805AC7548}" srcOrd="0" destOrd="0" presId="urn:microsoft.com/office/officeart/2005/8/layout/default"/>
    <dgm:cxn modelId="{30273B36-5BE5-4471-83B6-E285C82025C9}" type="presOf" srcId="{DA3A6F5C-0B80-453F-B314-09B14F573AFA}" destId="{410F9E1B-CF5A-4FCC-97C1-669104CBBB87}" srcOrd="0" destOrd="0" presId="urn:microsoft.com/office/officeart/2005/8/layout/default"/>
    <dgm:cxn modelId="{1DC8AC14-8253-4DAA-83E9-698A35C4895D}" srcId="{DA3A6F5C-0B80-453F-B314-09B14F573AFA}" destId="{48EAB1C8-B52F-4155-B42A-4BF73534D9FD}" srcOrd="2" destOrd="0" parTransId="{A1ED1291-E56E-4DFD-AA4D-6F122353573A}" sibTransId="{1DC3D366-0645-4B0F-8B6A-D7D9FB222F29}"/>
    <dgm:cxn modelId="{4BD9ED4A-7BDE-4205-B71D-1EF9922552A9}" srcId="{DA3A6F5C-0B80-453F-B314-09B14F573AFA}" destId="{0D3577D5-C23A-47FF-A008-17C45A1AC27C}" srcOrd="3" destOrd="0" parTransId="{B42384D1-FFC3-407C-8DF3-92C0306E28E2}" sibTransId="{7A8EAB7A-916D-45B5-85D7-867D898A1DAC}"/>
    <dgm:cxn modelId="{7FFAF71F-602E-4B81-BD47-294D798188BD}" type="presOf" srcId="{524DD02A-019D-4047-9D53-F18C655B756C}" destId="{D459E73F-1AC2-417D-8EEE-AEBEDADAB0B3}" srcOrd="0" destOrd="0" presId="urn:microsoft.com/office/officeart/2005/8/layout/default"/>
    <dgm:cxn modelId="{CE61B6D6-365C-42EF-A021-0B042F714B0F}" type="presOf" srcId="{0D3577D5-C23A-47FF-A008-17C45A1AC27C}" destId="{594BD5C3-D192-4745-BBD5-E2D5F5873D85}" srcOrd="0" destOrd="0" presId="urn:microsoft.com/office/officeart/2005/8/layout/default"/>
    <dgm:cxn modelId="{094C2F27-6242-4DF2-A243-59A5074AF6F7}" type="presOf" srcId="{48EAB1C8-B52F-4155-B42A-4BF73534D9FD}" destId="{1BB4F657-FD20-4B4A-B022-0DEC9EE40400}" srcOrd="0" destOrd="0" presId="urn:microsoft.com/office/officeart/2005/8/layout/default"/>
    <dgm:cxn modelId="{26015DDE-6AAA-4757-BEC1-9B175F252B38}" type="presParOf" srcId="{410F9E1B-CF5A-4FCC-97C1-669104CBBB87}" destId="{789C0434-7985-4C7D-8E7F-B42805AC7548}" srcOrd="0" destOrd="0" presId="urn:microsoft.com/office/officeart/2005/8/layout/default"/>
    <dgm:cxn modelId="{E3D8F000-C90A-4FD9-8702-0337C12ED07A}" type="presParOf" srcId="{410F9E1B-CF5A-4FCC-97C1-669104CBBB87}" destId="{C3389A28-9C77-4414-AF6B-2E9C8E23FCD4}" srcOrd="1" destOrd="0" presId="urn:microsoft.com/office/officeart/2005/8/layout/default"/>
    <dgm:cxn modelId="{14CF1EC1-C9A3-437B-8832-68F80A8F2A89}" type="presParOf" srcId="{410F9E1B-CF5A-4FCC-97C1-669104CBBB87}" destId="{D459E73F-1AC2-417D-8EEE-AEBEDADAB0B3}" srcOrd="2" destOrd="0" presId="urn:microsoft.com/office/officeart/2005/8/layout/default"/>
    <dgm:cxn modelId="{82E51818-CEB2-4208-93EB-E7DA9E3AD55E}" type="presParOf" srcId="{410F9E1B-CF5A-4FCC-97C1-669104CBBB87}" destId="{49B65D33-7D3C-44AB-896E-9790975C1A52}" srcOrd="3" destOrd="0" presId="urn:microsoft.com/office/officeart/2005/8/layout/default"/>
    <dgm:cxn modelId="{3D11A216-67D3-452C-A2CA-CE6694911585}" type="presParOf" srcId="{410F9E1B-CF5A-4FCC-97C1-669104CBBB87}" destId="{1BB4F657-FD20-4B4A-B022-0DEC9EE40400}" srcOrd="4" destOrd="0" presId="urn:microsoft.com/office/officeart/2005/8/layout/default"/>
    <dgm:cxn modelId="{22E70335-DB27-416B-A9D2-0BD8B84413FC}" type="presParOf" srcId="{410F9E1B-CF5A-4FCC-97C1-669104CBBB87}" destId="{64FDAEEC-F5CF-4466-AD13-F81F9782975B}" srcOrd="5" destOrd="0" presId="urn:microsoft.com/office/officeart/2005/8/layout/default"/>
    <dgm:cxn modelId="{7E5A73EF-014A-4FE5-A136-840C9296E1B5}" type="presParOf" srcId="{410F9E1B-CF5A-4FCC-97C1-669104CBBB87}" destId="{594BD5C3-D192-4745-BBD5-E2D5F5873D8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B67D1B1-2C4F-4B3E-BC8B-1E29E57E04C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455-82EA-47D0-BE59-2F3830394A83}">
      <dgm:prSet phldrT="[Text]"/>
      <dgm:spPr/>
      <dgm:t>
        <a:bodyPr/>
        <a:lstStyle/>
        <a:p>
          <a:r>
            <a:rPr lang="en-US" dirty="0" smtClean="0"/>
            <a:t>Asset</a:t>
          </a:r>
          <a:endParaRPr lang="en-US" dirty="0"/>
        </a:p>
      </dgm:t>
    </dgm:pt>
    <dgm:pt modelId="{BC0F8D5B-2BD5-477C-8324-77B82F3610E2}" type="parTrans" cxnId="{E75D1A59-4B93-4500-ACDF-D3B0322F988F}">
      <dgm:prSet/>
      <dgm:spPr/>
      <dgm:t>
        <a:bodyPr/>
        <a:lstStyle/>
        <a:p>
          <a:endParaRPr lang="en-US"/>
        </a:p>
      </dgm:t>
    </dgm:pt>
    <dgm:pt modelId="{953968F9-1F89-4CF9-8FCB-3F7C0C385165}" type="sibTrans" cxnId="{E75D1A59-4B93-4500-ACDF-D3B0322F988F}">
      <dgm:prSet/>
      <dgm:spPr/>
      <dgm:t>
        <a:bodyPr/>
        <a:lstStyle/>
        <a:p>
          <a:endParaRPr lang="en-US"/>
        </a:p>
      </dgm:t>
    </dgm:pt>
    <dgm:pt modelId="{3F79914E-43A4-47F4-A990-26014BEB0A31}">
      <dgm:prSet phldrT="[Text]"/>
      <dgm:spPr/>
      <dgm:t>
        <a:bodyPr/>
        <a:lstStyle/>
        <a:p>
          <a:r>
            <a:rPr lang="en-US" dirty="0" smtClean="0"/>
            <a:t>Liability </a:t>
          </a:r>
          <a:endParaRPr lang="en-US" dirty="0"/>
        </a:p>
      </dgm:t>
    </dgm:pt>
    <dgm:pt modelId="{06565CFE-6C06-4BA1-A5B7-95F5B0AB7255}" type="parTrans" cxnId="{AC541942-326F-45A0-AA14-A9217B08C3A2}">
      <dgm:prSet/>
      <dgm:spPr/>
      <dgm:t>
        <a:bodyPr/>
        <a:lstStyle/>
        <a:p>
          <a:endParaRPr lang="en-US"/>
        </a:p>
      </dgm:t>
    </dgm:pt>
    <dgm:pt modelId="{1A50E752-156F-4F45-B15E-AA9728B8E92B}" type="sibTrans" cxnId="{AC541942-326F-45A0-AA14-A9217B08C3A2}">
      <dgm:prSet/>
      <dgm:spPr/>
      <dgm:t>
        <a:bodyPr/>
        <a:lstStyle/>
        <a:p>
          <a:endParaRPr lang="en-US"/>
        </a:p>
      </dgm:t>
    </dgm:pt>
    <dgm:pt modelId="{8BB00F1D-E04B-4284-8FBB-A5381E493A87}">
      <dgm:prSet phldrT="[Text]"/>
      <dgm:spPr/>
      <dgm:t>
        <a:bodyPr/>
        <a:lstStyle/>
        <a:p>
          <a:endParaRPr lang="en-US" dirty="0"/>
        </a:p>
      </dgm:t>
    </dgm:pt>
    <dgm:pt modelId="{E12FD304-0025-43D2-9E7F-0ED1E7E5F2FC}" type="parTrans" cxnId="{54F32F74-4983-4CB8-B81B-2F48A826C02C}">
      <dgm:prSet/>
      <dgm:spPr/>
      <dgm:t>
        <a:bodyPr/>
        <a:lstStyle/>
        <a:p>
          <a:endParaRPr lang="en-US"/>
        </a:p>
      </dgm:t>
    </dgm:pt>
    <dgm:pt modelId="{25331A2B-A874-4992-922D-721B0DE07951}" type="sibTrans" cxnId="{54F32F74-4983-4CB8-B81B-2F48A826C02C}">
      <dgm:prSet/>
      <dgm:spPr/>
      <dgm:t>
        <a:bodyPr/>
        <a:lstStyle/>
        <a:p>
          <a:endParaRPr lang="en-US"/>
        </a:p>
      </dgm:t>
    </dgm:pt>
    <dgm:pt modelId="{61170B13-A331-4238-A94C-B9A11EAC00C9}">
      <dgm:prSet phldrT="[Text]"/>
      <dgm:spPr/>
      <dgm:t>
        <a:bodyPr/>
        <a:lstStyle/>
        <a:p>
          <a:endParaRPr lang="en-US" dirty="0"/>
        </a:p>
      </dgm:t>
    </dgm:pt>
    <dgm:pt modelId="{B2314976-0375-4EEF-B3A9-0A745BE19101}" type="parTrans" cxnId="{E52E45C2-0AA1-47D1-A7D8-4EC70EF859F0}">
      <dgm:prSet/>
      <dgm:spPr/>
      <dgm:t>
        <a:bodyPr/>
        <a:lstStyle/>
        <a:p>
          <a:endParaRPr lang="en-US"/>
        </a:p>
      </dgm:t>
    </dgm:pt>
    <dgm:pt modelId="{63F6DBB9-F8DD-47A5-8D90-642623D7C7BA}" type="sibTrans" cxnId="{E52E45C2-0AA1-47D1-A7D8-4EC70EF859F0}">
      <dgm:prSet/>
      <dgm:spPr/>
      <dgm:t>
        <a:bodyPr/>
        <a:lstStyle/>
        <a:p>
          <a:endParaRPr lang="en-US"/>
        </a:p>
      </dgm:t>
    </dgm:pt>
    <dgm:pt modelId="{25C80A75-DDC6-4C6F-BF22-2DC6806DA2DD}" type="pres">
      <dgm:prSet presAssocID="{6B67D1B1-2C4F-4B3E-BC8B-1E29E57E04C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6A483-2DF8-445A-A29D-F4CACB6724F2}" type="pres">
      <dgm:prSet presAssocID="{21819455-82EA-47D0-BE59-2F3830394A83}" presName="compNode" presStyleCnt="0"/>
      <dgm:spPr/>
    </dgm:pt>
    <dgm:pt modelId="{16F60FC6-E2D4-4E7B-9100-2577B3F3E2D6}" type="pres">
      <dgm:prSet presAssocID="{21819455-82EA-47D0-BE59-2F3830394A83}" presName="aNode" presStyleLbl="bgShp" presStyleIdx="0" presStyleCnt="2"/>
      <dgm:spPr/>
      <dgm:t>
        <a:bodyPr/>
        <a:lstStyle/>
        <a:p>
          <a:endParaRPr lang="en-US"/>
        </a:p>
      </dgm:t>
    </dgm:pt>
    <dgm:pt modelId="{4606E927-233B-4333-B890-A0FB17BD4617}" type="pres">
      <dgm:prSet presAssocID="{21819455-82EA-47D0-BE59-2F3830394A83}" presName="textNode" presStyleLbl="bgShp" presStyleIdx="0" presStyleCnt="2"/>
      <dgm:spPr/>
      <dgm:t>
        <a:bodyPr/>
        <a:lstStyle/>
        <a:p>
          <a:endParaRPr lang="en-US"/>
        </a:p>
      </dgm:t>
    </dgm:pt>
    <dgm:pt modelId="{5C2247A7-9967-4FAE-9C0C-85C20C7EA8CF}" type="pres">
      <dgm:prSet presAssocID="{21819455-82EA-47D0-BE59-2F3830394A83}" presName="compChildNode" presStyleCnt="0"/>
      <dgm:spPr/>
    </dgm:pt>
    <dgm:pt modelId="{79F1171F-AEF6-4EC6-8C90-AE2AA66BB5A1}" type="pres">
      <dgm:prSet presAssocID="{21819455-82EA-47D0-BE59-2F3830394A83}" presName="theInnerList" presStyleCnt="0"/>
      <dgm:spPr/>
    </dgm:pt>
    <dgm:pt modelId="{7A247B54-8B69-4AB5-9A85-367AFF28C0D8}" type="pres">
      <dgm:prSet presAssocID="{61170B13-A331-4238-A94C-B9A11EAC00C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29D60-C42A-4453-AF8C-7D8F6815F2F6}" type="pres">
      <dgm:prSet presAssocID="{21819455-82EA-47D0-BE59-2F3830394A83}" presName="aSpace" presStyleCnt="0"/>
      <dgm:spPr/>
    </dgm:pt>
    <dgm:pt modelId="{DDBD29AA-306F-41A1-8C7F-CF8CB0DA9C33}" type="pres">
      <dgm:prSet presAssocID="{3F79914E-43A4-47F4-A990-26014BEB0A31}" presName="compNode" presStyleCnt="0"/>
      <dgm:spPr/>
    </dgm:pt>
    <dgm:pt modelId="{B9CCE439-68EB-4B25-84D7-2C4B20FA5BB4}" type="pres">
      <dgm:prSet presAssocID="{3F79914E-43A4-47F4-A990-26014BEB0A31}" presName="aNode" presStyleLbl="bgShp" presStyleIdx="1" presStyleCnt="2"/>
      <dgm:spPr/>
      <dgm:t>
        <a:bodyPr/>
        <a:lstStyle/>
        <a:p>
          <a:endParaRPr lang="en-US"/>
        </a:p>
      </dgm:t>
    </dgm:pt>
    <dgm:pt modelId="{E85A931D-EB78-44D7-8B4A-F6B58759AB50}" type="pres">
      <dgm:prSet presAssocID="{3F79914E-43A4-47F4-A990-26014BEB0A31}" presName="textNode" presStyleLbl="bgShp" presStyleIdx="1" presStyleCnt="2"/>
      <dgm:spPr/>
      <dgm:t>
        <a:bodyPr/>
        <a:lstStyle/>
        <a:p>
          <a:endParaRPr lang="en-US"/>
        </a:p>
      </dgm:t>
    </dgm:pt>
    <dgm:pt modelId="{3FDD1488-737E-4E6A-803F-A9602846540B}" type="pres">
      <dgm:prSet presAssocID="{3F79914E-43A4-47F4-A990-26014BEB0A31}" presName="compChildNode" presStyleCnt="0"/>
      <dgm:spPr/>
    </dgm:pt>
    <dgm:pt modelId="{8641DFD5-A1D7-462F-A4BB-164DC72E24D7}" type="pres">
      <dgm:prSet presAssocID="{3F79914E-43A4-47F4-A990-26014BEB0A31}" presName="theInnerList" presStyleCnt="0"/>
      <dgm:spPr/>
    </dgm:pt>
    <dgm:pt modelId="{830035F1-8332-45E2-BED0-92E1A21BBDD6}" type="pres">
      <dgm:prSet presAssocID="{8BB00F1D-E04B-4284-8FBB-A5381E493A87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8B359-35D7-4101-9BA1-84E3D19411F9}" type="presOf" srcId="{3F79914E-43A4-47F4-A990-26014BEB0A31}" destId="{E85A931D-EB78-44D7-8B4A-F6B58759AB50}" srcOrd="1" destOrd="0" presId="urn:microsoft.com/office/officeart/2005/8/layout/lProcess2"/>
    <dgm:cxn modelId="{AC541942-326F-45A0-AA14-A9217B08C3A2}" srcId="{6B67D1B1-2C4F-4B3E-BC8B-1E29E57E04C6}" destId="{3F79914E-43A4-47F4-A990-26014BEB0A31}" srcOrd="1" destOrd="0" parTransId="{06565CFE-6C06-4BA1-A5B7-95F5B0AB7255}" sibTransId="{1A50E752-156F-4F45-B15E-AA9728B8E92B}"/>
    <dgm:cxn modelId="{3E17FE3E-CFCE-42D0-89D1-377A127CA5EC}" type="presOf" srcId="{3F79914E-43A4-47F4-A990-26014BEB0A31}" destId="{B9CCE439-68EB-4B25-84D7-2C4B20FA5BB4}" srcOrd="0" destOrd="0" presId="urn:microsoft.com/office/officeart/2005/8/layout/lProcess2"/>
    <dgm:cxn modelId="{AA924B79-ECF0-4A75-9FF0-A909C374F143}" type="presOf" srcId="{21819455-82EA-47D0-BE59-2F3830394A83}" destId="{4606E927-233B-4333-B890-A0FB17BD4617}" srcOrd="1" destOrd="0" presId="urn:microsoft.com/office/officeart/2005/8/layout/lProcess2"/>
    <dgm:cxn modelId="{CEEA5A2E-ADC2-4843-9553-517237A67CFF}" type="presOf" srcId="{6B67D1B1-2C4F-4B3E-BC8B-1E29E57E04C6}" destId="{25C80A75-DDC6-4C6F-BF22-2DC6806DA2DD}" srcOrd="0" destOrd="0" presId="urn:microsoft.com/office/officeart/2005/8/layout/lProcess2"/>
    <dgm:cxn modelId="{B3617CC1-C2C3-4BE1-870E-50E9C9680BD6}" type="presOf" srcId="{61170B13-A331-4238-A94C-B9A11EAC00C9}" destId="{7A247B54-8B69-4AB5-9A85-367AFF28C0D8}" srcOrd="0" destOrd="0" presId="urn:microsoft.com/office/officeart/2005/8/layout/lProcess2"/>
    <dgm:cxn modelId="{54F32F74-4983-4CB8-B81B-2F48A826C02C}" srcId="{3F79914E-43A4-47F4-A990-26014BEB0A31}" destId="{8BB00F1D-E04B-4284-8FBB-A5381E493A87}" srcOrd="0" destOrd="0" parTransId="{E12FD304-0025-43D2-9E7F-0ED1E7E5F2FC}" sibTransId="{25331A2B-A874-4992-922D-721B0DE07951}"/>
    <dgm:cxn modelId="{E75D1A59-4B93-4500-ACDF-D3B0322F988F}" srcId="{6B67D1B1-2C4F-4B3E-BC8B-1E29E57E04C6}" destId="{21819455-82EA-47D0-BE59-2F3830394A83}" srcOrd="0" destOrd="0" parTransId="{BC0F8D5B-2BD5-477C-8324-77B82F3610E2}" sibTransId="{953968F9-1F89-4CF9-8FCB-3F7C0C385165}"/>
    <dgm:cxn modelId="{91E812CF-2504-45FA-8C3F-5A8773734427}" type="presOf" srcId="{8BB00F1D-E04B-4284-8FBB-A5381E493A87}" destId="{830035F1-8332-45E2-BED0-92E1A21BBDD6}" srcOrd="0" destOrd="0" presId="urn:microsoft.com/office/officeart/2005/8/layout/lProcess2"/>
    <dgm:cxn modelId="{438D3C24-C4FC-4C32-9A5D-9FE6856662A2}" type="presOf" srcId="{21819455-82EA-47D0-BE59-2F3830394A83}" destId="{16F60FC6-E2D4-4E7B-9100-2577B3F3E2D6}" srcOrd="0" destOrd="0" presId="urn:microsoft.com/office/officeart/2005/8/layout/lProcess2"/>
    <dgm:cxn modelId="{E52E45C2-0AA1-47D1-A7D8-4EC70EF859F0}" srcId="{21819455-82EA-47D0-BE59-2F3830394A83}" destId="{61170B13-A331-4238-A94C-B9A11EAC00C9}" srcOrd="0" destOrd="0" parTransId="{B2314976-0375-4EEF-B3A9-0A745BE19101}" sibTransId="{63F6DBB9-F8DD-47A5-8D90-642623D7C7BA}"/>
    <dgm:cxn modelId="{98658A0A-0305-49F6-B8C2-425836568B36}" type="presParOf" srcId="{25C80A75-DDC6-4C6F-BF22-2DC6806DA2DD}" destId="{A396A483-2DF8-445A-A29D-F4CACB6724F2}" srcOrd="0" destOrd="0" presId="urn:microsoft.com/office/officeart/2005/8/layout/lProcess2"/>
    <dgm:cxn modelId="{E084BFBE-B332-4B48-B639-78BDEDBD1DD2}" type="presParOf" srcId="{A396A483-2DF8-445A-A29D-F4CACB6724F2}" destId="{16F60FC6-E2D4-4E7B-9100-2577B3F3E2D6}" srcOrd="0" destOrd="0" presId="urn:microsoft.com/office/officeart/2005/8/layout/lProcess2"/>
    <dgm:cxn modelId="{0975EA1A-22A4-4E60-A2E1-5B92F065181D}" type="presParOf" srcId="{A396A483-2DF8-445A-A29D-F4CACB6724F2}" destId="{4606E927-233B-4333-B890-A0FB17BD4617}" srcOrd="1" destOrd="0" presId="urn:microsoft.com/office/officeart/2005/8/layout/lProcess2"/>
    <dgm:cxn modelId="{4C400752-B222-4D5A-9AFF-D0A23927FE93}" type="presParOf" srcId="{A396A483-2DF8-445A-A29D-F4CACB6724F2}" destId="{5C2247A7-9967-4FAE-9C0C-85C20C7EA8CF}" srcOrd="2" destOrd="0" presId="urn:microsoft.com/office/officeart/2005/8/layout/lProcess2"/>
    <dgm:cxn modelId="{429136FF-C483-40C7-A82F-D7B024561E94}" type="presParOf" srcId="{5C2247A7-9967-4FAE-9C0C-85C20C7EA8CF}" destId="{79F1171F-AEF6-4EC6-8C90-AE2AA66BB5A1}" srcOrd="0" destOrd="0" presId="urn:microsoft.com/office/officeart/2005/8/layout/lProcess2"/>
    <dgm:cxn modelId="{77CBA7D7-FFA4-409F-9E05-A123D64BA969}" type="presParOf" srcId="{79F1171F-AEF6-4EC6-8C90-AE2AA66BB5A1}" destId="{7A247B54-8B69-4AB5-9A85-367AFF28C0D8}" srcOrd="0" destOrd="0" presId="urn:microsoft.com/office/officeart/2005/8/layout/lProcess2"/>
    <dgm:cxn modelId="{4B053D05-4F0A-480A-8B21-93CC98D96218}" type="presParOf" srcId="{25C80A75-DDC6-4C6F-BF22-2DC6806DA2DD}" destId="{30729D60-C42A-4453-AF8C-7D8F6815F2F6}" srcOrd="1" destOrd="0" presId="urn:microsoft.com/office/officeart/2005/8/layout/lProcess2"/>
    <dgm:cxn modelId="{BE10FDA8-0512-4A79-88E9-C7D9C76B4399}" type="presParOf" srcId="{25C80A75-DDC6-4C6F-BF22-2DC6806DA2DD}" destId="{DDBD29AA-306F-41A1-8C7F-CF8CB0DA9C33}" srcOrd="2" destOrd="0" presId="urn:microsoft.com/office/officeart/2005/8/layout/lProcess2"/>
    <dgm:cxn modelId="{099EB740-41EB-4DAE-BC30-17592B03C20D}" type="presParOf" srcId="{DDBD29AA-306F-41A1-8C7F-CF8CB0DA9C33}" destId="{B9CCE439-68EB-4B25-84D7-2C4B20FA5BB4}" srcOrd="0" destOrd="0" presId="urn:microsoft.com/office/officeart/2005/8/layout/lProcess2"/>
    <dgm:cxn modelId="{5A27FDF7-9705-4365-87C5-F9393129E490}" type="presParOf" srcId="{DDBD29AA-306F-41A1-8C7F-CF8CB0DA9C33}" destId="{E85A931D-EB78-44D7-8B4A-F6B58759AB50}" srcOrd="1" destOrd="0" presId="urn:microsoft.com/office/officeart/2005/8/layout/lProcess2"/>
    <dgm:cxn modelId="{E41375CC-4713-4389-915B-C6951B88E1C5}" type="presParOf" srcId="{DDBD29AA-306F-41A1-8C7F-CF8CB0DA9C33}" destId="{3FDD1488-737E-4E6A-803F-A9602846540B}" srcOrd="2" destOrd="0" presId="urn:microsoft.com/office/officeart/2005/8/layout/lProcess2"/>
    <dgm:cxn modelId="{176FBD34-6941-4323-876D-730896905459}" type="presParOf" srcId="{3FDD1488-737E-4E6A-803F-A9602846540B}" destId="{8641DFD5-A1D7-462F-A4BB-164DC72E24D7}" srcOrd="0" destOrd="0" presId="urn:microsoft.com/office/officeart/2005/8/layout/lProcess2"/>
    <dgm:cxn modelId="{53234215-4FF1-420D-B627-550287776EF7}" type="presParOf" srcId="{8641DFD5-A1D7-462F-A4BB-164DC72E24D7}" destId="{830035F1-8332-45E2-BED0-92E1A21BBDD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261" cy="576323"/>
      </dsp:txXfrm>
    </dsp:sp>
    <dsp:sp modelId="{142BEC61-9F12-42AA-A95F-20FCD6ED9849}">
      <dsp:nvSpPr>
        <dsp:cNvPr id="0" name=""/>
        <dsp:cNvSpPr/>
      </dsp:nvSpPr>
      <dsp:spPr>
        <a:xfrm>
          <a:off x="250604" y="576886"/>
          <a:ext cx="1984209" cy="579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Reserve: 10</a:t>
          </a:r>
          <a:endParaRPr lang="en-US" sz="3200" kern="1200" dirty="0"/>
        </a:p>
      </dsp:txBody>
      <dsp:txXfrm>
        <a:off x="267569" y="593851"/>
        <a:ext cx="1950279" cy="545301"/>
      </dsp:txXfrm>
    </dsp:sp>
    <dsp:sp modelId="{DA63256F-22C5-4F15-A2C0-F950DCD93839}">
      <dsp:nvSpPr>
        <dsp:cNvPr id="0" name=""/>
        <dsp:cNvSpPr/>
      </dsp:nvSpPr>
      <dsp:spPr>
        <a:xfrm>
          <a:off x="250604" y="1245230"/>
          <a:ext cx="1984209" cy="579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Loan: 90</a:t>
          </a:r>
          <a:endParaRPr lang="en-US" sz="3200" kern="1200" dirty="0"/>
        </a:p>
      </dsp:txBody>
      <dsp:txXfrm>
        <a:off x="267569" y="1262195"/>
        <a:ext cx="1950279" cy="545301"/>
      </dsp:txXfrm>
    </dsp:sp>
    <dsp:sp modelId="{B9CCE439-68EB-4B25-84D7-2C4B20FA5BB4}">
      <dsp:nvSpPr>
        <dsp:cNvPr id="0" name=""/>
        <dsp:cNvSpPr/>
      </dsp:nvSpPr>
      <dsp:spPr>
        <a:xfrm>
          <a:off x="2668859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859" y="0"/>
        <a:ext cx="2480261" cy="576323"/>
      </dsp:txXfrm>
    </dsp:sp>
    <dsp:sp modelId="{830035F1-8332-45E2-BED0-92E1A21BBDD6}">
      <dsp:nvSpPr>
        <dsp:cNvPr id="0" name=""/>
        <dsp:cNvSpPr/>
      </dsp:nvSpPr>
      <dsp:spPr>
        <a:xfrm>
          <a:off x="2916885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Deposit: 100</a:t>
          </a:r>
          <a:endParaRPr lang="en-US" sz="3200" kern="1200" dirty="0"/>
        </a:p>
      </dsp:txBody>
      <dsp:txXfrm>
        <a:off x="2953458" y="612896"/>
        <a:ext cx="1911063" cy="117555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4403" y="0"/>
          <a:ext cx="4235719" cy="39829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Asset</a:t>
          </a:r>
          <a:endParaRPr lang="en-US" sz="5800" kern="1200" dirty="0"/>
        </a:p>
      </dsp:txBody>
      <dsp:txXfrm>
        <a:off x="4403" y="0"/>
        <a:ext cx="4235719" cy="1194874"/>
      </dsp:txXfrm>
    </dsp:sp>
    <dsp:sp modelId="{142BEC61-9F12-42AA-A95F-20FCD6ED9849}">
      <dsp:nvSpPr>
        <dsp:cNvPr id="0" name=""/>
        <dsp:cNvSpPr/>
      </dsp:nvSpPr>
      <dsp:spPr>
        <a:xfrm>
          <a:off x="427975" y="1194971"/>
          <a:ext cx="3388575" cy="58022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Gold</a:t>
          </a:r>
          <a:endParaRPr lang="en-US" sz="2400" kern="1200" dirty="0"/>
        </a:p>
      </dsp:txBody>
      <dsp:txXfrm>
        <a:off x="444969" y="1211965"/>
        <a:ext cx="3354587" cy="546237"/>
      </dsp:txXfrm>
    </dsp:sp>
    <dsp:sp modelId="{DA63256F-22C5-4F15-A2C0-F950DCD93839}">
      <dsp:nvSpPr>
        <dsp:cNvPr id="0" name=""/>
        <dsp:cNvSpPr/>
      </dsp:nvSpPr>
      <dsp:spPr>
        <a:xfrm>
          <a:off x="427975" y="1864463"/>
          <a:ext cx="3388575" cy="580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Foreign Exchange Reserve</a:t>
          </a:r>
          <a:endParaRPr lang="en-US" sz="2400" kern="1200" dirty="0"/>
        </a:p>
      </dsp:txBody>
      <dsp:txXfrm>
        <a:off x="444969" y="1881457"/>
        <a:ext cx="3354587" cy="546237"/>
      </dsp:txXfrm>
    </dsp:sp>
    <dsp:sp modelId="{2461D19D-BEA5-4BB7-AE12-01B993FD6600}">
      <dsp:nvSpPr>
        <dsp:cNvPr id="0" name=""/>
        <dsp:cNvSpPr/>
      </dsp:nvSpPr>
      <dsp:spPr>
        <a:xfrm>
          <a:off x="427975" y="2533954"/>
          <a:ext cx="3388575" cy="58022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Govt</a:t>
          </a:r>
          <a:r>
            <a:rPr lang="en-US" sz="2400" kern="1200" dirty="0" smtClean="0"/>
            <a:t> Securities</a:t>
          </a:r>
          <a:endParaRPr lang="en-US" sz="2400" kern="1200" dirty="0"/>
        </a:p>
      </dsp:txBody>
      <dsp:txXfrm>
        <a:off x="444969" y="2550948"/>
        <a:ext cx="3354587" cy="546237"/>
      </dsp:txXfrm>
    </dsp:sp>
    <dsp:sp modelId="{6860C41E-E60B-411A-B6E3-E4E13D26EC6E}">
      <dsp:nvSpPr>
        <dsp:cNvPr id="0" name=""/>
        <dsp:cNvSpPr/>
      </dsp:nvSpPr>
      <dsp:spPr>
        <a:xfrm>
          <a:off x="427975" y="3203446"/>
          <a:ext cx="3388575" cy="580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Loans to Banks (Repo, MSF..</a:t>
          </a:r>
          <a:endParaRPr lang="en-US" sz="2400" kern="1200" dirty="0"/>
        </a:p>
      </dsp:txBody>
      <dsp:txXfrm>
        <a:off x="444969" y="3220440"/>
        <a:ext cx="3354587" cy="546237"/>
      </dsp:txXfrm>
    </dsp:sp>
    <dsp:sp modelId="{B9CCE439-68EB-4B25-84D7-2C4B20FA5BB4}">
      <dsp:nvSpPr>
        <dsp:cNvPr id="0" name=""/>
        <dsp:cNvSpPr/>
      </dsp:nvSpPr>
      <dsp:spPr>
        <a:xfrm>
          <a:off x="4557801" y="0"/>
          <a:ext cx="4235719" cy="39829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Liability </a:t>
          </a:r>
          <a:endParaRPr lang="en-US" sz="5800" kern="1200" dirty="0"/>
        </a:p>
      </dsp:txBody>
      <dsp:txXfrm>
        <a:off x="4557801" y="0"/>
        <a:ext cx="4235719" cy="1194874"/>
      </dsp:txXfrm>
    </dsp:sp>
    <dsp:sp modelId="{51C8A792-947E-4126-9330-A198131599FE}">
      <dsp:nvSpPr>
        <dsp:cNvPr id="0" name=""/>
        <dsp:cNvSpPr/>
      </dsp:nvSpPr>
      <dsp:spPr>
        <a:xfrm>
          <a:off x="4981373" y="1195214"/>
          <a:ext cx="3388575" cy="78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Bankers deposit to RBI </a:t>
          </a:r>
          <a:endParaRPr lang="en-US" sz="2400" kern="1200" dirty="0"/>
        </a:p>
      </dsp:txBody>
      <dsp:txXfrm>
        <a:off x="5004291" y="1218132"/>
        <a:ext cx="3342739" cy="736647"/>
      </dsp:txXfrm>
    </dsp:sp>
    <dsp:sp modelId="{BC5D8793-D52B-487E-87F4-A2F6C65C2EBC}">
      <dsp:nvSpPr>
        <dsp:cNvPr id="0" name=""/>
        <dsp:cNvSpPr/>
      </dsp:nvSpPr>
      <dsp:spPr>
        <a:xfrm>
          <a:off x="4981373" y="2098080"/>
          <a:ext cx="3388575" cy="78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Govt's</a:t>
          </a:r>
          <a:r>
            <a:rPr lang="en-US" sz="2400" kern="1200" dirty="0" smtClean="0"/>
            <a:t> deposit to RBI </a:t>
          </a:r>
          <a:endParaRPr lang="en-US" sz="2400" kern="1200" dirty="0"/>
        </a:p>
      </dsp:txBody>
      <dsp:txXfrm>
        <a:off x="5004291" y="2120998"/>
        <a:ext cx="3342739" cy="736647"/>
      </dsp:txXfrm>
    </dsp:sp>
    <dsp:sp modelId="{3AE68B04-06AA-44A6-82AD-118F106B351E}">
      <dsp:nvSpPr>
        <dsp:cNvPr id="0" name=""/>
        <dsp:cNvSpPr/>
      </dsp:nvSpPr>
      <dsp:spPr>
        <a:xfrm>
          <a:off x="4981373" y="3000945"/>
          <a:ext cx="3388575" cy="78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Currency in circulation, [+bank, public]</a:t>
          </a:r>
          <a:endParaRPr lang="en-US" sz="2400" kern="1200" dirty="0"/>
        </a:p>
      </dsp:txBody>
      <dsp:txXfrm>
        <a:off x="5004291" y="3023863"/>
        <a:ext cx="3342739" cy="73664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4403" y="0"/>
          <a:ext cx="4235719" cy="39829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Asset</a:t>
          </a:r>
          <a:endParaRPr lang="en-US" sz="5800" kern="1200" dirty="0"/>
        </a:p>
      </dsp:txBody>
      <dsp:txXfrm>
        <a:off x="4403" y="0"/>
        <a:ext cx="4235719" cy="1194874"/>
      </dsp:txXfrm>
    </dsp:sp>
    <dsp:sp modelId="{B9CCE439-68EB-4B25-84D7-2C4B20FA5BB4}">
      <dsp:nvSpPr>
        <dsp:cNvPr id="0" name=""/>
        <dsp:cNvSpPr/>
      </dsp:nvSpPr>
      <dsp:spPr>
        <a:xfrm>
          <a:off x="4557801" y="0"/>
          <a:ext cx="4235719" cy="39829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Liability</a:t>
          </a:r>
          <a:endParaRPr lang="en-US" sz="5800" kern="1200" dirty="0"/>
        </a:p>
      </dsp:txBody>
      <dsp:txXfrm>
        <a:off x="4557801" y="0"/>
        <a:ext cx="4235719" cy="1194874"/>
      </dsp:txXfrm>
    </dsp:sp>
    <dsp:sp modelId="{8A1EBA03-F576-4901-AA14-4EFC34D2C7AE}">
      <dsp:nvSpPr>
        <dsp:cNvPr id="0" name=""/>
        <dsp:cNvSpPr/>
      </dsp:nvSpPr>
      <dsp:spPr>
        <a:xfrm>
          <a:off x="4981373" y="1194874"/>
          <a:ext cx="3388575" cy="2588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93345" rIns="124460" bIns="9334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SBN notes  in circulation 100 cr.</a:t>
          </a:r>
          <a:endParaRPr lang="en-US" sz="4900" kern="1200" dirty="0"/>
        </a:p>
      </dsp:txBody>
      <dsp:txXfrm>
        <a:off x="5057199" y="1270700"/>
        <a:ext cx="3236923" cy="24372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2E0D-B992-4AF4-A192-B63BE9DBFAEF}">
      <dsp:nvSpPr>
        <dsp:cNvPr id="0" name=""/>
        <dsp:cNvSpPr/>
      </dsp:nvSpPr>
      <dsp:spPr>
        <a:xfrm>
          <a:off x="0" y="0"/>
          <a:ext cx="4079846" cy="642304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SBN: total 100 cr.</a:t>
          </a:r>
          <a:endParaRPr lang="en-US" sz="3100" kern="1200" dirty="0"/>
        </a:p>
      </dsp:txBody>
      <dsp:txXfrm>
        <a:off x="0" y="0"/>
        <a:ext cx="4079846" cy="642304"/>
      </dsp:txXfrm>
    </dsp:sp>
    <dsp:sp modelId="{87A91A1F-E179-4FF8-A823-0144673E69A5}">
      <dsp:nvSpPr>
        <dsp:cNvPr id="0" name=""/>
        <dsp:cNvSpPr/>
      </dsp:nvSpPr>
      <dsp:spPr>
        <a:xfrm>
          <a:off x="0" y="642304"/>
          <a:ext cx="2039923" cy="13488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IF 40% doesn’t return</a:t>
          </a:r>
          <a:endParaRPr lang="en-US" sz="2900" kern="1200" dirty="0"/>
        </a:p>
      </dsp:txBody>
      <dsp:txXfrm>
        <a:off x="0" y="642304"/>
        <a:ext cx="2039923" cy="1348838"/>
      </dsp:txXfrm>
    </dsp:sp>
    <dsp:sp modelId="{40D8C241-891B-4483-9E19-068DAED0BAB8}">
      <dsp:nvSpPr>
        <dsp:cNvPr id="0" name=""/>
        <dsp:cNvSpPr/>
      </dsp:nvSpPr>
      <dsp:spPr>
        <a:xfrm>
          <a:off x="2039923" y="642304"/>
          <a:ext cx="2039923" cy="134883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40 cr. Black money </a:t>
          </a:r>
          <a:r>
            <a:rPr lang="en-US" sz="2900" u="sng" kern="1200" dirty="0" smtClean="0"/>
            <a:t>“destroyed”</a:t>
          </a:r>
          <a:endParaRPr lang="en-US" sz="2900" u="sng" kern="1200" dirty="0"/>
        </a:p>
      </dsp:txBody>
      <dsp:txXfrm>
        <a:off x="2039923" y="642304"/>
        <a:ext cx="2039923" cy="1348838"/>
      </dsp:txXfrm>
    </dsp:sp>
    <dsp:sp modelId="{DE8C27AC-3804-4711-85D8-C087518D9956}">
      <dsp:nvSpPr>
        <dsp:cNvPr id="0" name=""/>
        <dsp:cNvSpPr/>
      </dsp:nvSpPr>
      <dsp:spPr>
        <a:xfrm>
          <a:off x="0" y="1991143"/>
          <a:ext cx="4079846" cy="14987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2E0D-B992-4AF4-A192-B63BE9DBFAEF}">
      <dsp:nvSpPr>
        <dsp:cNvPr id="0" name=""/>
        <dsp:cNvSpPr/>
      </dsp:nvSpPr>
      <dsp:spPr>
        <a:xfrm>
          <a:off x="0" y="0"/>
          <a:ext cx="4079846" cy="96885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SBN: total 15 lakh cr.</a:t>
          </a:r>
          <a:endParaRPr lang="en-US" sz="3800" kern="1200" dirty="0"/>
        </a:p>
      </dsp:txBody>
      <dsp:txXfrm>
        <a:off x="0" y="0"/>
        <a:ext cx="4079846" cy="968858"/>
      </dsp:txXfrm>
    </dsp:sp>
    <dsp:sp modelId="{87A91A1F-E179-4FF8-A823-0144673E69A5}">
      <dsp:nvSpPr>
        <dsp:cNvPr id="0" name=""/>
        <dsp:cNvSpPr/>
      </dsp:nvSpPr>
      <dsp:spPr>
        <a:xfrm>
          <a:off x="0" y="968858"/>
          <a:ext cx="2039923" cy="20346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IF 40% doesn’t return</a:t>
          </a:r>
          <a:endParaRPr lang="en-US" sz="4300" kern="1200" dirty="0"/>
        </a:p>
      </dsp:txBody>
      <dsp:txXfrm>
        <a:off x="0" y="968858"/>
        <a:ext cx="2039923" cy="2034603"/>
      </dsp:txXfrm>
    </dsp:sp>
    <dsp:sp modelId="{40D8C241-891B-4483-9E19-068DAED0BAB8}">
      <dsp:nvSpPr>
        <dsp:cNvPr id="0" name=""/>
        <dsp:cNvSpPr/>
      </dsp:nvSpPr>
      <dsp:spPr>
        <a:xfrm>
          <a:off x="2039923" y="968858"/>
          <a:ext cx="2039923" cy="203460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6 lakh cr.</a:t>
          </a:r>
          <a:endParaRPr lang="en-US" sz="4300" kern="1200" dirty="0"/>
        </a:p>
      </dsp:txBody>
      <dsp:txXfrm>
        <a:off x="2039923" y="968858"/>
        <a:ext cx="2039923" cy="2034603"/>
      </dsp:txXfrm>
    </dsp:sp>
    <dsp:sp modelId="{DE8C27AC-3804-4711-85D8-C087518D9956}">
      <dsp:nvSpPr>
        <dsp:cNvPr id="0" name=""/>
        <dsp:cNvSpPr/>
      </dsp:nvSpPr>
      <dsp:spPr>
        <a:xfrm>
          <a:off x="0" y="3003461"/>
          <a:ext cx="4079846" cy="22606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B2E0D-B992-4AF4-A192-B63BE9DBFAEF}">
      <dsp:nvSpPr>
        <dsp:cNvPr id="0" name=""/>
        <dsp:cNvSpPr/>
      </dsp:nvSpPr>
      <dsp:spPr>
        <a:xfrm>
          <a:off x="0" y="0"/>
          <a:ext cx="3833769" cy="942264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SBN: total 15 lakh cr.</a:t>
          </a:r>
          <a:endParaRPr lang="en-US" sz="3600" kern="1200" dirty="0"/>
        </a:p>
      </dsp:txBody>
      <dsp:txXfrm>
        <a:off x="0" y="0"/>
        <a:ext cx="3833769" cy="942264"/>
      </dsp:txXfrm>
    </dsp:sp>
    <dsp:sp modelId="{87A91A1F-E179-4FF8-A823-0144673E69A5}">
      <dsp:nvSpPr>
        <dsp:cNvPr id="0" name=""/>
        <dsp:cNvSpPr/>
      </dsp:nvSpPr>
      <dsp:spPr>
        <a:xfrm>
          <a:off x="0" y="942264"/>
          <a:ext cx="1916884" cy="19787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3.6% didn’t return</a:t>
          </a:r>
          <a:endParaRPr lang="en-US" sz="3300" kern="1200" dirty="0"/>
        </a:p>
      </dsp:txBody>
      <dsp:txXfrm>
        <a:off x="0" y="942264"/>
        <a:ext cx="1916884" cy="1978755"/>
      </dsp:txXfrm>
    </dsp:sp>
    <dsp:sp modelId="{40D8C241-891B-4483-9E19-068DAED0BAB8}">
      <dsp:nvSpPr>
        <dsp:cNvPr id="0" name=""/>
        <dsp:cNvSpPr/>
      </dsp:nvSpPr>
      <dsp:spPr>
        <a:xfrm>
          <a:off x="1916884" y="942264"/>
          <a:ext cx="1916884" cy="1978755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Rs.54,000 cr black money destroyed</a:t>
          </a:r>
          <a:endParaRPr lang="en-US" sz="3300" kern="1200" dirty="0"/>
        </a:p>
      </dsp:txBody>
      <dsp:txXfrm>
        <a:off x="1916884" y="942264"/>
        <a:ext cx="1916884" cy="1978755"/>
      </dsp:txXfrm>
    </dsp:sp>
    <dsp:sp modelId="{DE8C27AC-3804-4711-85D8-C087518D9956}">
      <dsp:nvSpPr>
        <dsp:cNvPr id="0" name=""/>
        <dsp:cNvSpPr/>
      </dsp:nvSpPr>
      <dsp:spPr>
        <a:xfrm>
          <a:off x="0" y="2921020"/>
          <a:ext cx="3833769" cy="21986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78A1B-E6E9-4838-B4FA-101C0D4F1B9A}">
      <dsp:nvSpPr>
        <dsp:cNvPr id="0" name=""/>
        <dsp:cNvSpPr/>
      </dsp:nvSpPr>
      <dsp:spPr>
        <a:xfrm>
          <a:off x="4018" y="234073"/>
          <a:ext cx="1756916" cy="10541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strike="sngStrike" kern="1200" dirty="0" smtClean="0"/>
            <a:t>Public Debt fiscal deficit</a:t>
          </a:r>
          <a:r>
            <a:rPr lang="en-US" sz="2100" strike="sngStrike" kern="1200" dirty="0" smtClean="0">
              <a:latin typeface="Franklin Gothic Demi Cond" panose="020B0706030402020204" pitchFamily="34" charset="0"/>
            </a:rPr>
            <a:t>▼</a:t>
          </a:r>
          <a:endParaRPr lang="en-US" sz="2100" strike="sngStrike" kern="1200" dirty="0"/>
        </a:p>
      </dsp:txBody>
      <dsp:txXfrm>
        <a:off x="34893" y="264948"/>
        <a:ext cx="1695166" cy="992399"/>
      </dsp:txXfrm>
    </dsp:sp>
    <dsp:sp modelId="{00023F94-4F8E-4F72-A7E3-90B3D0E4DAE7}">
      <dsp:nvSpPr>
        <dsp:cNvPr id="0" name=""/>
        <dsp:cNvSpPr/>
      </dsp:nvSpPr>
      <dsp:spPr>
        <a:xfrm>
          <a:off x="1936625" y="543290"/>
          <a:ext cx="372466" cy="435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1936625" y="630433"/>
        <a:ext cx="260726" cy="261429"/>
      </dsp:txXfrm>
    </dsp:sp>
    <dsp:sp modelId="{E7B8DCC0-EBFA-4889-AB7F-50ECD9DA3750}">
      <dsp:nvSpPr>
        <dsp:cNvPr id="0" name=""/>
        <dsp:cNvSpPr/>
      </dsp:nvSpPr>
      <dsp:spPr>
        <a:xfrm>
          <a:off x="2463700" y="234073"/>
          <a:ext cx="1756916" cy="10541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strike="sngStrike" kern="1200" dirty="0" smtClean="0"/>
            <a:t>UBI</a:t>
          </a:r>
          <a:endParaRPr lang="en-US" sz="2100" strike="sngStrike" kern="1200" dirty="0"/>
        </a:p>
      </dsp:txBody>
      <dsp:txXfrm>
        <a:off x="2494575" y="264948"/>
        <a:ext cx="1695166" cy="992399"/>
      </dsp:txXfrm>
    </dsp:sp>
    <dsp:sp modelId="{B98E1B86-C748-42EF-8F17-28F096C6B9DE}">
      <dsp:nvSpPr>
        <dsp:cNvPr id="0" name=""/>
        <dsp:cNvSpPr/>
      </dsp:nvSpPr>
      <dsp:spPr>
        <a:xfrm>
          <a:off x="4396308" y="543290"/>
          <a:ext cx="372466" cy="435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396308" y="630433"/>
        <a:ext cx="260726" cy="261429"/>
      </dsp:txXfrm>
    </dsp:sp>
    <dsp:sp modelId="{83C3FEAC-DAD8-41AF-B885-E42B4C7D4A09}">
      <dsp:nvSpPr>
        <dsp:cNvPr id="0" name=""/>
        <dsp:cNvSpPr/>
      </dsp:nvSpPr>
      <dsp:spPr>
        <a:xfrm>
          <a:off x="4923383" y="234073"/>
          <a:ext cx="1756916" cy="10541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strike="sngStrike" kern="1200" dirty="0" smtClean="0"/>
            <a:t>BASEL-III recapitalization </a:t>
          </a:r>
          <a:endParaRPr lang="en-US" sz="2100" strike="sngStrike" kern="1200" dirty="0"/>
        </a:p>
      </dsp:txBody>
      <dsp:txXfrm>
        <a:off x="4954258" y="264948"/>
        <a:ext cx="1695166" cy="992399"/>
      </dsp:txXfrm>
    </dsp:sp>
    <dsp:sp modelId="{841262E4-3AE3-46DA-9DEA-B60DB188C3FD}">
      <dsp:nvSpPr>
        <dsp:cNvPr id="0" name=""/>
        <dsp:cNvSpPr/>
      </dsp:nvSpPr>
      <dsp:spPr>
        <a:xfrm>
          <a:off x="6855990" y="543290"/>
          <a:ext cx="372466" cy="4357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6855990" y="630433"/>
        <a:ext cx="260726" cy="261429"/>
      </dsp:txXfrm>
    </dsp:sp>
    <dsp:sp modelId="{2D19E3BA-BCD4-47BE-A596-61DB088DCF9F}">
      <dsp:nvSpPr>
        <dsp:cNvPr id="0" name=""/>
        <dsp:cNvSpPr/>
      </dsp:nvSpPr>
      <dsp:spPr>
        <a:xfrm>
          <a:off x="7383065" y="234073"/>
          <a:ext cx="1756916" cy="10541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strike="sngStrike" kern="1200" dirty="0" smtClean="0"/>
            <a:t>PARA to absorb NPA</a:t>
          </a:r>
          <a:endParaRPr lang="en-US" sz="2100" strike="sngStrike" kern="1200" dirty="0"/>
        </a:p>
      </dsp:txBody>
      <dsp:txXfrm>
        <a:off x="7413940" y="264948"/>
        <a:ext cx="1695166" cy="99239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9813A-6272-4712-AFE7-5FD0B02625A7}">
      <dsp:nvSpPr>
        <dsp:cNvPr id="0" name=""/>
        <dsp:cNvSpPr/>
      </dsp:nvSpPr>
      <dsp:spPr>
        <a:xfrm>
          <a:off x="3923" y="149462"/>
          <a:ext cx="1715576" cy="10293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1991 </a:t>
          </a:r>
          <a:r>
            <a:rPr lang="en-US" sz="2400" kern="1200" dirty="0" err="1" smtClean="0"/>
            <a:t>BoP</a:t>
          </a:r>
          <a:r>
            <a:rPr lang="en-US" sz="2400" kern="1200" dirty="0" smtClean="0"/>
            <a:t> crisis</a:t>
          </a:r>
          <a:endParaRPr lang="en-US" sz="2400" kern="1200" dirty="0"/>
        </a:p>
      </dsp:txBody>
      <dsp:txXfrm>
        <a:off x="34072" y="179611"/>
        <a:ext cx="1655278" cy="969048"/>
      </dsp:txXfrm>
    </dsp:sp>
    <dsp:sp modelId="{9B78F147-0284-43D7-8B2B-D108ED247A78}">
      <dsp:nvSpPr>
        <dsp:cNvPr id="0" name=""/>
        <dsp:cNvSpPr/>
      </dsp:nvSpPr>
      <dsp:spPr>
        <a:xfrm>
          <a:off x="1891058" y="451403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1891058" y="536496"/>
        <a:ext cx="254591" cy="255277"/>
      </dsp:txXfrm>
    </dsp:sp>
    <dsp:sp modelId="{BD96BF22-D409-4AA6-B77E-5FA78B461399}">
      <dsp:nvSpPr>
        <dsp:cNvPr id="0" name=""/>
        <dsp:cNvSpPr/>
      </dsp:nvSpPr>
      <dsp:spPr>
        <a:xfrm>
          <a:off x="2405731" y="149462"/>
          <a:ext cx="1715576" cy="10293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Forex Reserve</a:t>
          </a:r>
          <a:endParaRPr lang="en-US" sz="2400" kern="1200" dirty="0"/>
        </a:p>
      </dsp:txBody>
      <dsp:txXfrm>
        <a:off x="2435880" y="179611"/>
        <a:ext cx="1655278" cy="969048"/>
      </dsp:txXfrm>
    </dsp:sp>
    <dsp:sp modelId="{9B8C905A-347F-40E5-9D77-4D45250704F7}">
      <dsp:nvSpPr>
        <dsp:cNvPr id="0" name=""/>
        <dsp:cNvSpPr/>
      </dsp:nvSpPr>
      <dsp:spPr>
        <a:xfrm>
          <a:off x="4292866" y="451403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292866" y="536496"/>
        <a:ext cx="254591" cy="255277"/>
      </dsp:txXfrm>
    </dsp:sp>
    <dsp:sp modelId="{E820CF18-B339-4E7E-9A4F-E69118847361}">
      <dsp:nvSpPr>
        <dsp:cNvPr id="0" name=""/>
        <dsp:cNvSpPr/>
      </dsp:nvSpPr>
      <dsp:spPr>
        <a:xfrm>
          <a:off x="4807539" y="149462"/>
          <a:ext cx="1715576" cy="10293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RBI’s Capital as cushion</a:t>
          </a:r>
          <a:endParaRPr lang="en-US" sz="2400" kern="1200" dirty="0"/>
        </a:p>
      </dsp:txBody>
      <dsp:txXfrm>
        <a:off x="4837688" y="179611"/>
        <a:ext cx="1655278" cy="969048"/>
      </dsp:txXfrm>
    </dsp:sp>
    <dsp:sp modelId="{8C55F806-D585-45BD-85EA-4AFD45DB7A55}">
      <dsp:nvSpPr>
        <dsp:cNvPr id="0" name=""/>
        <dsp:cNvSpPr/>
      </dsp:nvSpPr>
      <dsp:spPr>
        <a:xfrm>
          <a:off x="6694674" y="451403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6694674" y="536496"/>
        <a:ext cx="254591" cy="255277"/>
      </dsp:txXfrm>
    </dsp:sp>
    <dsp:sp modelId="{39E73911-D475-45BD-920A-DC1ABCB1361A}">
      <dsp:nvSpPr>
        <dsp:cNvPr id="0" name=""/>
        <dsp:cNvSpPr/>
      </dsp:nvSpPr>
      <dsp:spPr>
        <a:xfrm>
          <a:off x="7209347" y="149462"/>
          <a:ext cx="1715576" cy="10293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Trumpism</a:t>
          </a:r>
          <a:r>
            <a:rPr lang="en-US" sz="2400" kern="1200" dirty="0" smtClean="0"/>
            <a:t>, strong dollar</a:t>
          </a:r>
          <a:endParaRPr lang="en-US" sz="2400" kern="1200" dirty="0"/>
        </a:p>
      </dsp:txBody>
      <dsp:txXfrm>
        <a:off x="7239496" y="179611"/>
        <a:ext cx="1655278" cy="9690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AB00E-77B0-4BDF-8766-BF31221FBE05}">
      <dsp:nvSpPr>
        <dsp:cNvPr id="0" name=""/>
        <dsp:cNvSpPr/>
      </dsp:nvSpPr>
      <dsp:spPr>
        <a:xfrm>
          <a:off x="298405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0ED1-17B4-4B87-968F-D3048BB57C9F}">
      <dsp:nvSpPr>
        <dsp:cNvPr id="0" name=""/>
        <dsp:cNvSpPr/>
      </dsp:nvSpPr>
      <dsp:spPr>
        <a:xfrm>
          <a:off x="298405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sz="28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sz="2800" strike="sngStrike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1776907"/>
        <a:ext cx="2574200" cy="955028"/>
      </dsp:txXfrm>
    </dsp:sp>
    <dsp:sp modelId="{3DABD256-C531-4A6C-9976-8F09447AD77C}">
      <dsp:nvSpPr>
        <dsp:cNvPr id="0" name=""/>
        <dsp:cNvSpPr/>
      </dsp:nvSpPr>
      <dsp:spPr>
        <a:xfrm>
          <a:off x="3130133" y="3283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35FFB-7F43-4364-89E9-05F34FE2330F}">
      <dsp:nvSpPr>
        <dsp:cNvPr id="0" name=""/>
        <dsp:cNvSpPr/>
      </dsp:nvSpPr>
      <dsp:spPr>
        <a:xfrm>
          <a:off x="3130133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"R“, SDR, S4A</a:t>
          </a:r>
          <a:endParaRPr lang="en-US" sz="2800" strike="sngStrike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1776907"/>
        <a:ext cx="2574200" cy="955028"/>
      </dsp:txXfrm>
    </dsp:sp>
    <dsp:sp modelId="{F81E78AC-352E-4965-A8A0-8E0EA76C0B8A}">
      <dsp:nvSpPr>
        <dsp:cNvPr id="0" name=""/>
        <dsp:cNvSpPr/>
      </dsp:nvSpPr>
      <dsp:spPr>
        <a:xfrm>
          <a:off x="6215536" y="3283"/>
          <a:ext cx="2066850" cy="1773623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0879B-682B-4EEF-BF3A-B4C4EF3C1D07}">
      <dsp:nvSpPr>
        <dsp:cNvPr id="0" name=""/>
        <dsp:cNvSpPr/>
      </dsp:nvSpPr>
      <dsp:spPr>
        <a:xfrm>
          <a:off x="5961861" y="1776907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sz="28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8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sz="2800" strike="sngStrike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1776907"/>
        <a:ext cx="2574200" cy="955028"/>
      </dsp:txXfrm>
    </dsp:sp>
    <dsp:sp modelId="{A7AF7532-0076-4243-A6B2-0D0BC3CB76FB}">
      <dsp:nvSpPr>
        <dsp:cNvPr id="0" name=""/>
        <dsp:cNvSpPr/>
      </dsp:nvSpPr>
      <dsp:spPr>
        <a:xfrm>
          <a:off x="581605" y="2989356"/>
          <a:ext cx="2007798" cy="1773623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35428-7036-4A15-8EAC-B62718739F92}">
      <dsp:nvSpPr>
        <dsp:cNvPr id="0" name=""/>
        <dsp:cNvSpPr/>
      </dsp:nvSpPr>
      <dsp:spPr>
        <a:xfrm>
          <a:off x="298405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 sz="2800" strike="sngStrike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298405" y="4762979"/>
        <a:ext cx="2574200" cy="955028"/>
      </dsp:txXfrm>
    </dsp:sp>
    <dsp:sp modelId="{C29D2C84-70F4-4723-9325-823C3FD95F62}">
      <dsp:nvSpPr>
        <dsp:cNvPr id="0" name=""/>
        <dsp:cNvSpPr/>
      </dsp:nvSpPr>
      <dsp:spPr>
        <a:xfrm>
          <a:off x="3130133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088BB-CA8E-443D-9939-5EB6630F377C}">
      <dsp:nvSpPr>
        <dsp:cNvPr id="0" name=""/>
        <dsp:cNvSpPr/>
      </dsp:nvSpPr>
      <dsp:spPr>
        <a:xfrm>
          <a:off x="3130133" y="4762979"/>
          <a:ext cx="2574200" cy="955028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sz="2800" strike="sngStrike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30133" y="4762979"/>
        <a:ext cx="2574200" cy="955028"/>
      </dsp:txXfrm>
    </dsp:sp>
    <dsp:sp modelId="{8824D1F3-ACD0-4180-B9A8-120CA06B40D4}">
      <dsp:nvSpPr>
        <dsp:cNvPr id="0" name=""/>
        <dsp:cNvSpPr/>
      </dsp:nvSpPr>
      <dsp:spPr>
        <a:xfrm>
          <a:off x="5961861" y="2989356"/>
          <a:ext cx="2574200" cy="1773623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70F4-75CD-4E0D-B368-C3316B18A57C}">
      <dsp:nvSpPr>
        <dsp:cNvPr id="0" name=""/>
        <dsp:cNvSpPr/>
      </dsp:nvSpPr>
      <dsp:spPr>
        <a:xfrm>
          <a:off x="5961861" y="4762979"/>
          <a:ext cx="2574200" cy="955028"/>
        </a:xfrm>
        <a:prstGeom prst="rect">
          <a:avLst/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4R4D</a:t>
          </a:r>
          <a:endParaRPr lang="en-US" sz="28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961861" y="4762979"/>
        <a:ext cx="2574200" cy="95502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D1D21-2556-4AB1-85D8-AD885E5BF0E7}">
      <dsp:nvSpPr>
        <dsp:cNvPr id="0" name=""/>
        <dsp:cNvSpPr/>
      </dsp:nvSpPr>
      <dsp:spPr>
        <a:xfrm>
          <a:off x="659" y="2320118"/>
          <a:ext cx="5742154" cy="1058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PSB: Shareholders</a:t>
          </a:r>
          <a:endParaRPr lang="en-US" sz="4800" kern="1200" dirty="0"/>
        </a:p>
      </dsp:txBody>
      <dsp:txXfrm>
        <a:off x="31651" y="2351110"/>
        <a:ext cx="5680170" cy="996155"/>
      </dsp:txXfrm>
    </dsp:sp>
    <dsp:sp modelId="{CCC53580-7AAD-42D6-82CE-C75F1CF0FE17}">
      <dsp:nvSpPr>
        <dsp:cNvPr id="0" name=""/>
        <dsp:cNvSpPr/>
      </dsp:nvSpPr>
      <dsp:spPr>
        <a:xfrm>
          <a:off x="659" y="1161311"/>
          <a:ext cx="3750953" cy="1058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Board of Directors</a:t>
          </a:r>
          <a:endParaRPr lang="en-US" sz="2900" kern="1200" dirty="0"/>
        </a:p>
      </dsp:txBody>
      <dsp:txXfrm>
        <a:off x="31651" y="1192303"/>
        <a:ext cx="3688969" cy="996155"/>
      </dsp:txXfrm>
    </dsp:sp>
    <dsp:sp modelId="{42F301D5-7B8D-43DB-9F6A-12F55C45584F}">
      <dsp:nvSpPr>
        <dsp:cNvPr id="0" name=""/>
        <dsp:cNvSpPr/>
      </dsp:nvSpPr>
      <dsp:spPr>
        <a:xfrm>
          <a:off x="659" y="2504"/>
          <a:ext cx="1836901" cy="105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Chairman</a:t>
          </a:r>
          <a:endParaRPr lang="en-US" sz="2900" kern="1200" dirty="0"/>
        </a:p>
      </dsp:txBody>
      <dsp:txXfrm>
        <a:off x="31651" y="33496"/>
        <a:ext cx="1774917" cy="996155"/>
      </dsp:txXfrm>
    </dsp:sp>
    <dsp:sp modelId="{B5E197DF-6717-40AA-9A53-85019F37FB91}">
      <dsp:nvSpPr>
        <dsp:cNvPr id="0" name=""/>
        <dsp:cNvSpPr/>
      </dsp:nvSpPr>
      <dsp:spPr>
        <a:xfrm>
          <a:off x="1914710" y="2504"/>
          <a:ext cx="1836901" cy="105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Managing Director</a:t>
          </a:r>
          <a:endParaRPr lang="en-US" sz="2900" kern="1200" dirty="0"/>
        </a:p>
      </dsp:txBody>
      <dsp:txXfrm>
        <a:off x="1945702" y="33496"/>
        <a:ext cx="1774917" cy="996155"/>
      </dsp:txXfrm>
    </dsp:sp>
    <dsp:sp modelId="{C7319394-CA1F-4B60-835E-38386DE18C11}">
      <dsp:nvSpPr>
        <dsp:cNvPr id="0" name=""/>
        <dsp:cNvSpPr/>
      </dsp:nvSpPr>
      <dsp:spPr>
        <a:xfrm>
          <a:off x="3905912" y="1161311"/>
          <a:ext cx="1836901" cy="1058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Profit-&gt;Dividend</a:t>
          </a:r>
          <a:endParaRPr lang="en-US" sz="2900" kern="1200" dirty="0"/>
        </a:p>
      </dsp:txBody>
      <dsp:txXfrm>
        <a:off x="3936904" y="1192303"/>
        <a:ext cx="1774917" cy="996155"/>
      </dsp:txXfrm>
    </dsp:sp>
    <dsp:sp modelId="{EB68B78C-5548-49A2-85B2-6C103F49E122}">
      <dsp:nvSpPr>
        <dsp:cNvPr id="0" name=""/>
        <dsp:cNvSpPr/>
      </dsp:nvSpPr>
      <dsp:spPr>
        <a:xfrm>
          <a:off x="3905912" y="2504"/>
          <a:ext cx="1836901" cy="105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Operation</a:t>
          </a:r>
          <a:endParaRPr lang="en-US" sz="2900" kern="1200" dirty="0"/>
        </a:p>
      </dsp:txBody>
      <dsp:txXfrm>
        <a:off x="3936904" y="33496"/>
        <a:ext cx="1774917" cy="996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D1D21-2556-4AB1-85D8-AD885E5BF0E7}">
      <dsp:nvSpPr>
        <dsp:cNvPr id="0" name=""/>
        <dsp:cNvSpPr/>
      </dsp:nvSpPr>
      <dsp:spPr>
        <a:xfrm>
          <a:off x="659" y="2320118"/>
          <a:ext cx="5742154" cy="1058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PSB “subsidiary co”.</a:t>
          </a:r>
          <a:endParaRPr lang="en-US" sz="4800" kern="1200" dirty="0"/>
        </a:p>
      </dsp:txBody>
      <dsp:txXfrm>
        <a:off x="31651" y="2351110"/>
        <a:ext cx="5680170" cy="996155"/>
      </dsp:txXfrm>
    </dsp:sp>
    <dsp:sp modelId="{CCC53580-7AAD-42D6-82CE-C75F1CF0FE17}">
      <dsp:nvSpPr>
        <dsp:cNvPr id="0" name=""/>
        <dsp:cNvSpPr/>
      </dsp:nvSpPr>
      <dsp:spPr>
        <a:xfrm>
          <a:off x="659" y="1161311"/>
          <a:ext cx="3750953" cy="1058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Board of Directors</a:t>
          </a:r>
          <a:endParaRPr lang="en-US" sz="2900" kern="1200" dirty="0"/>
        </a:p>
      </dsp:txBody>
      <dsp:txXfrm>
        <a:off x="31651" y="1192303"/>
        <a:ext cx="3688969" cy="996155"/>
      </dsp:txXfrm>
    </dsp:sp>
    <dsp:sp modelId="{42F301D5-7B8D-43DB-9F6A-12F55C45584F}">
      <dsp:nvSpPr>
        <dsp:cNvPr id="0" name=""/>
        <dsp:cNvSpPr/>
      </dsp:nvSpPr>
      <dsp:spPr>
        <a:xfrm>
          <a:off x="659" y="2504"/>
          <a:ext cx="1836901" cy="105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Chairman</a:t>
          </a:r>
          <a:endParaRPr lang="en-US" sz="2900" kern="1200" dirty="0"/>
        </a:p>
      </dsp:txBody>
      <dsp:txXfrm>
        <a:off x="31651" y="33496"/>
        <a:ext cx="1774917" cy="996155"/>
      </dsp:txXfrm>
    </dsp:sp>
    <dsp:sp modelId="{B5E197DF-6717-40AA-9A53-85019F37FB91}">
      <dsp:nvSpPr>
        <dsp:cNvPr id="0" name=""/>
        <dsp:cNvSpPr/>
      </dsp:nvSpPr>
      <dsp:spPr>
        <a:xfrm>
          <a:off x="1914710" y="2504"/>
          <a:ext cx="1836901" cy="105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Managing Director</a:t>
          </a:r>
          <a:endParaRPr lang="en-US" sz="2900" kern="1200" dirty="0"/>
        </a:p>
      </dsp:txBody>
      <dsp:txXfrm>
        <a:off x="1945702" y="33496"/>
        <a:ext cx="1774917" cy="996155"/>
      </dsp:txXfrm>
    </dsp:sp>
    <dsp:sp modelId="{C7319394-CA1F-4B60-835E-38386DE18C11}">
      <dsp:nvSpPr>
        <dsp:cNvPr id="0" name=""/>
        <dsp:cNvSpPr/>
      </dsp:nvSpPr>
      <dsp:spPr>
        <a:xfrm>
          <a:off x="3905912" y="1161311"/>
          <a:ext cx="1836901" cy="1058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Profit-&gt;Dividend</a:t>
          </a:r>
          <a:endParaRPr lang="en-US" sz="2900" kern="1200" dirty="0"/>
        </a:p>
      </dsp:txBody>
      <dsp:txXfrm>
        <a:off x="3936904" y="1192303"/>
        <a:ext cx="1774917" cy="996155"/>
      </dsp:txXfrm>
    </dsp:sp>
    <dsp:sp modelId="{EB68B78C-5548-49A2-85B2-6C103F49E122}">
      <dsp:nvSpPr>
        <dsp:cNvPr id="0" name=""/>
        <dsp:cNvSpPr/>
      </dsp:nvSpPr>
      <dsp:spPr>
        <a:xfrm>
          <a:off x="3905912" y="2504"/>
          <a:ext cx="1836901" cy="1058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Operation</a:t>
          </a:r>
          <a:endParaRPr lang="en-US" sz="2900" kern="1200" dirty="0"/>
        </a:p>
      </dsp:txBody>
      <dsp:txXfrm>
        <a:off x="3936904" y="33496"/>
        <a:ext cx="1774917" cy="99615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961A8-E212-48D8-A4AD-416D6B7EC692}">
      <dsp:nvSpPr>
        <dsp:cNvPr id="0" name=""/>
        <dsp:cNvSpPr/>
      </dsp:nvSpPr>
      <dsp:spPr>
        <a:xfrm rot="5400000">
          <a:off x="5470970" y="-2173153"/>
          <a:ext cx="1023237" cy="563067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Franklin Gothic Medium Cond" panose="020B0606030402020204" pitchFamily="34" charset="0"/>
            </a:rPr>
            <a:t>Vinod Rai (former CAG)</a:t>
          </a:r>
        </a:p>
      </dsp:txBody>
      <dsp:txXfrm rot="-5400000">
        <a:off x="3167253" y="180514"/>
        <a:ext cx="5580722" cy="923337"/>
      </dsp:txXfrm>
    </dsp:sp>
    <dsp:sp modelId="{AD071510-D27B-44E9-B06D-E175AC85E045}">
      <dsp:nvSpPr>
        <dsp:cNvPr id="0" name=""/>
        <dsp:cNvSpPr/>
      </dsp:nvSpPr>
      <dsp:spPr>
        <a:xfrm>
          <a:off x="0" y="2659"/>
          <a:ext cx="3167253" cy="12790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>
              <a:latin typeface="Franklin Gothic Medium Cond" panose="020B0606030402020204" pitchFamily="34" charset="0"/>
            </a:rPr>
            <a:t>Chairman</a:t>
          </a:r>
        </a:p>
      </dsp:txBody>
      <dsp:txXfrm>
        <a:off x="62438" y="65097"/>
        <a:ext cx="3042377" cy="1154170"/>
      </dsp:txXfrm>
    </dsp:sp>
    <dsp:sp modelId="{23D45A21-6719-4407-A7CD-4CC7223519B6}">
      <dsp:nvSpPr>
        <dsp:cNvPr id="0" name=""/>
        <dsp:cNvSpPr/>
      </dsp:nvSpPr>
      <dsp:spPr>
        <a:xfrm rot="5400000">
          <a:off x="5470970" y="-830154"/>
          <a:ext cx="1023237" cy="563067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Franklin Gothic Medium Cond" panose="020B0606030402020204" pitchFamily="34" charset="0"/>
            </a:rPr>
            <a:t>1. Anil K Khandelwal (Ex-BoB)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Franklin Gothic Medium Cond" panose="020B0606030402020204" pitchFamily="34" charset="0"/>
            </a:rPr>
            <a:t>2. HN Sinor (Ex-ICICI)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Franklin Gothic Medium Cond" panose="020B0606030402020204" pitchFamily="34" charset="0"/>
            </a:rPr>
            <a:t>3. Rupa Kudwa (EX-CRISIL)</a:t>
          </a:r>
        </a:p>
      </dsp:txBody>
      <dsp:txXfrm rot="-5400000">
        <a:off x="3167253" y="1523513"/>
        <a:ext cx="5580722" cy="923337"/>
      </dsp:txXfrm>
    </dsp:sp>
    <dsp:sp modelId="{9B2B0B85-0764-425B-9879-F4775CB26E5E}">
      <dsp:nvSpPr>
        <dsp:cNvPr id="0" name=""/>
        <dsp:cNvSpPr/>
      </dsp:nvSpPr>
      <dsp:spPr>
        <a:xfrm>
          <a:off x="0" y="1345658"/>
          <a:ext cx="3167253" cy="1279046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>
              <a:latin typeface="Franklin Gothic Medium Cond" panose="020B0606030402020204" pitchFamily="34" charset="0"/>
            </a:rPr>
            <a:t>3 Members:</a:t>
          </a:r>
        </a:p>
      </dsp:txBody>
      <dsp:txXfrm>
        <a:off x="62438" y="1408096"/>
        <a:ext cx="3042377" cy="1154170"/>
      </dsp:txXfrm>
    </dsp:sp>
    <dsp:sp modelId="{7F1D8AAA-473E-452A-A3EE-DA44AC109120}">
      <dsp:nvSpPr>
        <dsp:cNvPr id="0" name=""/>
        <dsp:cNvSpPr/>
      </dsp:nvSpPr>
      <dsp:spPr>
        <a:xfrm rot="5400000">
          <a:off x="5470970" y="512845"/>
          <a:ext cx="1023237" cy="563067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Franklin Gothic Medium Cond" panose="020B0606030402020204" pitchFamily="34" charset="0"/>
            </a:rPr>
            <a:t>1.  Financial services secretary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Franklin Gothic Medium Cond" panose="020B0606030402020204" pitchFamily="34" charset="0"/>
            </a:rPr>
            <a:t>2. Dy. Gov. RBI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Franklin Gothic Medium Cond" panose="020B0606030402020204" pitchFamily="34" charset="0"/>
            </a:rPr>
            <a:t>3. secretary public enterprises </a:t>
          </a:r>
        </a:p>
      </dsp:txBody>
      <dsp:txXfrm rot="-5400000">
        <a:off x="3167253" y="2866512"/>
        <a:ext cx="5580722" cy="923337"/>
      </dsp:txXfrm>
    </dsp:sp>
    <dsp:sp modelId="{D91F4D75-CB8B-447E-8013-DECA6945489F}">
      <dsp:nvSpPr>
        <dsp:cNvPr id="0" name=""/>
        <dsp:cNvSpPr/>
      </dsp:nvSpPr>
      <dsp:spPr>
        <a:xfrm>
          <a:off x="0" y="2688657"/>
          <a:ext cx="3167253" cy="1279046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latin typeface="Franklin Gothic Medium Cond" panose="020B0606030402020204" pitchFamily="34" charset="0"/>
            </a:rPr>
            <a:t>3 Ex-officio</a:t>
          </a:r>
        </a:p>
      </dsp:txBody>
      <dsp:txXfrm>
        <a:off x="62438" y="2751095"/>
        <a:ext cx="3042377" cy="1154170"/>
      </dsp:txXfrm>
    </dsp:sp>
    <dsp:sp modelId="{BDA40625-75C2-4419-9E7D-1F56F1929A58}">
      <dsp:nvSpPr>
        <dsp:cNvPr id="0" name=""/>
        <dsp:cNvSpPr/>
      </dsp:nvSpPr>
      <dsp:spPr>
        <a:xfrm rot="5400000">
          <a:off x="5470970" y="1855844"/>
          <a:ext cx="1023237" cy="563067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latin typeface="Franklin Gothic Medium Cond" panose="020B0606030402020204" pitchFamily="34" charset="0"/>
            </a:rPr>
            <a:t>1. RBI governor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2. secretary, financial services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latin typeface="Franklin Gothic Medium Cond" panose="020B0606030402020204" pitchFamily="34" charset="0"/>
            </a:rPr>
            <a:t>3. secretary, Department of Personnel and Training.</a:t>
          </a:r>
        </a:p>
      </dsp:txBody>
      <dsp:txXfrm rot="-5400000">
        <a:off x="3167253" y="4209511"/>
        <a:ext cx="5580722" cy="923337"/>
      </dsp:txXfrm>
    </dsp:sp>
    <dsp:sp modelId="{C5D5AC6E-3B1E-4B06-9F3C-D7DCA1E86270}">
      <dsp:nvSpPr>
        <dsp:cNvPr id="0" name=""/>
        <dsp:cNvSpPr/>
      </dsp:nvSpPr>
      <dsp:spPr>
        <a:xfrm>
          <a:off x="0" y="4031656"/>
          <a:ext cx="3167253" cy="127904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>
              <a:latin typeface="Franklin Gothic Medium Cond" panose="020B0606030402020204" pitchFamily="34" charset="0"/>
            </a:rPr>
            <a:t>Search Committee</a:t>
          </a:r>
        </a:p>
      </dsp:txBody>
      <dsp:txXfrm>
        <a:off x="62438" y="4094094"/>
        <a:ext cx="3042377" cy="115417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E60D5-47C8-4185-97D9-A2920D4B5106}">
      <dsp:nvSpPr>
        <dsp:cNvPr id="0" name=""/>
        <dsp:cNvSpPr/>
      </dsp:nvSpPr>
      <dsp:spPr>
        <a:xfrm>
          <a:off x="0" y="339068"/>
          <a:ext cx="2197333" cy="852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i="0" kern="1200" dirty="0">
              <a:latin typeface="Franklin Gothic Medium Cond" panose="020B0606030402020204" pitchFamily="34" charset="0"/>
            </a:rPr>
            <a:t>Search and select:</a:t>
          </a:r>
        </a:p>
      </dsp:txBody>
      <dsp:txXfrm>
        <a:off x="0" y="339068"/>
        <a:ext cx="2197333" cy="852018"/>
      </dsp:txXfrm>
    </dsp:sp>
    <dsp:sp modelId="{0483FFC1-5431-4355-8F5E-C7C682559621}">
      <dsp:nvSpPr>
        <dsp:cNvPr id="0" name=""/>
        <dsp:cNvSpPr/>
      </dsp:nvSpPr>
      <dsp:spPr>
        <a:xfrm>
          <a:off x="2197333" y="72813"/>
          <a:ext cx="439466" cy="138453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34B47-D1F7-4EBC-9BED-4E346CC2A2EF}">
      <dsp:nvSpPr>
        <dsp:cNvPr id="0" name=""/>
        <dsp:cNvSpPr/>
      </dsp:nvSpPr>
      <dsp:spPr>
        <a:xfrm>
          <a:off x="2812586" y="72813"/>
          <a:ext cx="5976746" cy="13845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i="0" kern="1200" dirty="0">
              <a:latin typeface="Franklin Gothic Medium Cond" panose="020B0606030402020204" pitchFamily="34" charset="0"/>
            </a:rPr>
            <a:t>Heads of PSB (MD &amp; CEO)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i="0" kern="1200" dirty="0">
              <a:latin typeface="Franklin Gothic Medium Cond" panose="020B0606030402020204" pitchFamily="34" charset="0"/>
            </a:rPr>
            <a:t>Non-Executive Chairman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i="0" kern="1200" dirty="0">
              <a:latin typeface="Franklin Gothic Medium Cond" panose="020B0606030402020204" pitchFamily="34" charset="0"/>
            </a:rPr>
            <a:t>Whole time directors</a:t>
          </a:r>
        </a:p>
      </dsp:txBody>
      <dsp:txXfrm>
        <a:off x="2812586" y="72813"/>
        <a:ext cx="5976746" cy="1384530"/>
      </dsp:txXfrm>
    </dsp:sp>
    <dsp:sp modelId="{5A5CAE37-CDA5-44D7-9D20-B177066D52C8}">
      <dsp:nvSpPr>
        <dsp:cNvPr id="0" name=""/>
        <dsp:cNvSpPr/>
      </dsp:nvSpPr>
      <dsp:spPr>
        <a:xfrm>
          <a:off x="0" y="2122556"/>
          <a:ext cx="2197333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i="0" kern="1200" dirty="0">
              <a:latin typeface="Franklin Gothic Medium Cond" panose="020B0606030402020204" pitchFamily="34" charset="0"/>
            </a:rPr>
            <a:t>Org. Reform</a:t>
          </a:r>
        </a:p>
      </dsp:txBody>
      <dsp:txXfrm>
        <a:off x="0" y="2122556"/>
        <a:ext cx="2197333" cy="534600"/>
      </dsp:txXfrm>
    </dsp:sp>
    <dsp:sp modelId="{45248BBD-99C6-44F8-B2EE-D7EA0ECC1AC6}">
      <dsp:nvSpPr>
        <dsp:cNvPr id="0" name=""/>
        <dsp:cNvSpPr/>
      </dsp:nvSpPr>
      <dsp:spPr>
        <a:xfrm>
          <a:off x="2197333" y="1554543"/>
          <a:ext cx="439466" cy="16706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5CDB6-1163-4E88-9B0C-BF7F0429B5C7}">
      <dsp:nvSpPr>
        <dsp:cNvPr id="0" name=""/>
        <dsp:cNvSpPr/>
      </dsp:nvSpPr>
      <dsp:spPr>
        <a:xfrm>
          <a:off x="2812586" y="1554543"/>
          <a:ext cx="5976746" cy="1670625"/>
        </a:xfrm>
        <a:prstGeom prst="rect">
          <a:avLst/>
        </a:prstGeom>
        <a:solidFill>
          <a:schemeClr val="accent3">
            <a:hueOff val="-1860324"/>
            <a:satOff val="-10190"/>
            <a:lumOff val="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i="0" kern="1200" dirty="0">
              <a:latin typeface="Franklin Gothic Medium Cond" panose="020B0606030402020204" pitchFamily="34" charset="0"/>
            </a:rPr>
            <a:t>Help create a holding company (BIC, PJ Nayak)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i="0" kern="1200" dirty="0">
              <a:latin typeface="Franklin Gothic Medium Cond" panose="020B0606030402020204" pitchFamily="34" charset="0"/>
            </a:rPr>
            <a:t>Help in Bank Consolidation/M&amp;A: from present </a:t>
          </a:r>
          <a:r>
            <a:rPr lang="en-US" sz="2700" b="0" i="0" kern="1200" dirty="0" smtClean="0">
              <a:latin typeface="Franklin Gothic Medium Cond" panose="020B0606030402020204" pitchFamily="34" charset="0"/>
            </a:rPr>
            <a:t>27 PSB</a:t>
          </a:r>
          <a:r>
            <a:rPr lang="en-US" sz="2700" b="0" i="0" kern="1200" dirty="0">
              <a:latin typeface="Franklin Gothic Medium Cond" panose="020B0606030402020204" pitchFamily="34" charset="0"/>
            </a:rPr>
            <a:t>=&gt; 10</a:t>
          </a:r>
        </a:p>
      </dsp:txBody>
      <dsp:txXfrm>
        <a:off x="2812586" y="1554543"/>
        <a:ext cx="5976746" cy="1670625"/>
      </dsp:txXfrm>
    </dsp:sp>
    <dsp:sp modelId="{84A8ED86-1D83-42E4-B038-1759044C874C}">
      <dsp:nvSpPr>
        <dsp:cNvPr id="0" name=""/>
        <dsp:cNvSpPr/>
      </dsp:nvSpPr>
      <dsp:spPr>
        <a:xfrm>
          <a:off x="0" y="3322368"/>
          <a:ext cx="2199481" cy="852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i="0" kern="1200" dirty="0">
              <a:latin typeface="Franklin Gothic Medium Cond" panose="020B0606030402020204" pitchFamily="34" charset="0"/>
            </a:rPr>
            <a:t>Financial Reform</a:t>
          </a:r>
        </a:p>
      </dsp:txBody>
      <dsp:txXfrm>
        <a:off x="0" y="3322368"/>
        <a:ext cx="2199481" cy="852018"/>
      </dsp:txXfrm>
    </dsp:sp>
    <dsp:sp modelId="{C6BC0742-72BF-4E7E-B715-CD49C605C53F}">
      <dsp:nvSpPr>
        <dsp:cNvPr id="0" name=""/>
        <dsp:cNvSpPr/>
      </dsp:nvSpPr>
      <dsp:spPr>
        <a:xfrm>
          <a:off x="2199481" y="3322368"/>
          <a:ext cx="439896" cy="85201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265E3-639F-4EC4-ACED-91268D0AF811}">
      <dsp:nvSpPr>
        <dsp:cNvPr id="0" name=""/>
        <dsp:cNvSpPr/>
      </dsp:nvSpPr>
      <dsp:spPr>
        <a:xfrm>
          <a:off x="2815335" y="3322368"/>
          <a:ext cx="5982589" cy="852018"/>
        </a:xfrm>
        <a:prstGeom prst="rect">
          <a:avLst/>
        </a:prstGeom>
        <a:solidFill>
          <a:schemeClr val="accent3">
            <a:hueOff val="-3720648"/>
            <a:satOff val="-20381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i="0" kern="1200" dirty="0">
              <a:latin typeface="Franklin Gothic Medium Cond" panose="020B0606030402020204" pitchFamily="34" charset="0"/>
            </a:rPr>
            <a:t>Raise capital and help recover from NPA</a:t>
          </a:r>
        </a:p>
      </dsp:txBody>
      <dsp:txXfrm>
        <a:off x="2815335" y="3322368"/>
        <a:ext cx="5982589" cy="852018"/>
      </dsp:txXfrm>
    </dsp:sp>
    <dsp:sp modelId="{13A9CA29-5ADE-43D5-8E6E-37E3330715F0}">
      <dsp:nvSpPr>
        <dsp:cNvPr id="0" name=""/>
        <dsp:cNvSpPr/>
      </dsp:nvSpPr>
      <dsp:spPr>
        <a:xfrm>
          <a:off x="0" y="4488768"/>
          <a:ext cx="2197333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Accountability</a:t>
          </a:r>
        </a:p>
      </dsp:txBody>
      <dsp:txXfrm>
        <a:off x="0" y="4488768"/>
        <a:ext cx="2197333" cy="534600"/>
      </dsp:txXfrm>
    </dsp:sp>
    <dsp:sp modelId="{FC3743D9-ACD7-4174-8A78-16505C8B339B}">
      <dsp:nvSpPr>
        <dsp:cNvPr id="0" name=""/>
        <dsp:cNvSpPr/>
      </dsp:nvSpPr>
      <dsp:spPr>
        <a:xfrm>
          <a:off x="2197333" y="4271587"/>
          <a:ext cx="439466" cy="9689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0DBF63-64FE-4255-B024-72E6028715C1}">
      <dsp:nvSpPr>
        <dsp:cNvPr id="0" name=""/>
        <dsp:cNvSpPr/>
      </dsp:nvSpPr>
      <dsp:spPr>
        <a:xfrm>
          <a:off x="2812586" y="4271587"/>
          <a:ext cx="5976746" cy="968962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i="0" kern="1200" dirty="0">
              <a:latin typeface="Franklin Gothic Medium Cond" panose="020B0606030402020204" pitchFamily="34" charset="0"/>
            </a:rPr>
            <a:t>To improve governance at PSB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i="0" kern="1200" dirty="0">
              <a:latin typeface="Franklin Gothic Medium Cond" panose="020B0606030402020204" pitchFamily="34" charset="0"/>
            </a:rPr>
            <a:t>Link between the government and banks</a:t>
          </a:r>
        </a:p>
      </dsp:txBody>
      <dsp:txXfrm>
        <a:off x="2812586" y="4271587"/>
        <a:ext cx="5976746" cy="96896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26195-544F-41BC-9326-7A1B81D22CCB}">
      <dsp:nvSpPr>
        <dsp:cNvPr id="0" name=""/>
        <dsp:cNvSpPr/>
      </dsp:nvSpPr>
      <dsp:spPr>
        <a:xfrm>
          <a:off x="194478" y="261473"/>
          <a:ext cx="1674685" cy="1415899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0AADA-BA5D-4485-B09B-69173B100818}">
      <dsp:nvSpPr>
        <dsp:cNvPr id="0" name=""/>
        <dsp:cNvSpPr/>
      </dsp:nvSpPr>
      <dsp:spPr>
        <a:xfrm>
          <a:off x="4318" y="1677372"/>
          <a:ext cx="2055005" cy="762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RBI’s </a:t>
          </a:r>
          <a:r>
            <a:rPr lang="en-US" sz="1800" kern="1200" dirty="0" err="1">
              <a:latin typeface="Franklin Gothic Medium Cond" panose="020B0606030402020204" pitchFamily="34" charset="0"/>
            </a:rPr>
            <a:t>P.J.Nayak</a:t>
          </a:r>
          <a:r>
            <a:rPr lang="en-US" sz="1800" kern="1200" dirty="0">
              <a:latin typeface="Franklin Gothic Medium Cond" panose="020B0606030402020204" pitchFamily="34" charset="0"/>
            </a:rPr>
            <a:t> Committee</a:t>
          </a:r>
          <a:br>
            <a:rPr lang="en-US" sz="1800" kern="1200" dirty="0">
              <a:latin typeface="Franklin Gothic Medium Cond" panose="020B0606030402020204" pitchFamily="34" charset="0"/>
            </a:rPr>
          </a:br>
          <a:r>
            <a:rPr lang="en-US" sz="1800" kern="1200" dirty="0">
              <a:latin typeface="Franklin Gothic Medium Cond" panose="020B0606030402020204" pitchFamily="34" charset="0"/>
            </a:rPr>
            <a:t>2014</a:t>
          </a:r>
          <a:br>
            <a:rPr lang="en-US" sz="1800" kern="1200" dirty="0">
              <a:latin typeface="Franklin Gothic Medium Cond" panose="020B0606030402020204" pitchFamily="34" charset="0"/>
            </a:rPr>
          </a:br>
          <a:r>
            <a:rPr lang="en-US" sz="1800" strike="sngStrike" kern="1200" dirty="0">
              <a:latin typeface="Franklin Gothic Medium Cond" panose="020B0606030402020204" pitchFamily="34" charset="0"/>
            </a:rPr>
            <a:t>BIC</a:t>
          </a:r>
          <a:r>
            <a:rPr lang="en-US" sz="1800" kern="1200" dirty="0">
              <a:latin typeface="Franklin Gothic Medium Cond" panose="020B0606030402020204" pitchFamily="34" charset="0"/>
            </a:rPr>
            <a:t>, BBB</a:t>
          </a:r>
        </a:p>
      </dsp:txBody>
      <dsp:txXfrm>
        <a:off x="4318" y="1677372"/>
        <a:ext cx="2055005" cy="762407"/>
      </dsp:txXfrm>
    </dsp:sp>
    <dsp:sp modelId="{788B84E0-97EA-4CDB-B2F7-07BABC2B3D1C}">
      <dsp:nvSpPr>
        <dsp:cNvPr id="0" name=""/>
        <dsp:cNvSpPr/>
      </dsp:nvSpPr>
      <dsp:spPr>
        <a:xfrm>
          <a:off x="2264911" y="261473"/>
          <a:ext cx="2055005" cy="1415899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54C8D-6E28-43AF-9146-3420BFD12EA3}">
      <dsp:nvSpPr>
        <dsp:cNvPr id="0" name=""/>
        <dsp:cNvSpPr/>
      </dsp:nvSpPr>
      <dsp:spPr>
        <a:xfrm>
          <a:off x="2264911" y="1677372"/>
          <a:ext cx="2055005" cy="762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Franklin Gothic Medium Cond" panose="020B0606030402020204" pitchFamily="34" charset="0"/>
            </a:rPr>
            <a:t>Gyan</a:t>
          </a:r>
          <a:r>
            <a:rPr lang="en-US" sz="1800" kern="1200" dirty="0">
              <a:latin typeface="Franklin Gothic Medium Cond" panose="020B0606030402020204" pitchFamily="34" charset="0"/>
            </a:rPr>
            <a:t> </a:t>
          </a:r>
          <a:r>
            <a:rPr lang="en-US" sz="1800" kern="1200" dirty="0" err="1">
              <a:latin typeface="Franklin Gothic Medium Cond" panose="020B0606030402020204" pitchFamily="34" charset="0"/>
            </a:rPr>
            <a:t>Sangam</a:t>
          </a:r>
          <a:r>
            <a:rPr lang="en-US" sz="1800" kern="1200" dirty="0">
              <a:latin typeface="Franklin Gothic Medium Cond" panose="020B0606030402020204" pitchFamily="34" charset="0"/>
            </a:rPr>
            <a:t>-I</a:t>
          </a:r>
          <a:br>
            <a:rPr lang="en-US" sz="1800" kern="1200" dirty="0">
              <a:latin typeface="Franklin Gothic Medium Cond" panose="020B0606030402020204" pitchFamily="34" charset="0"/>
            </a:rPr>
          </a:br>
          <a:r>
            <a:rPr lang="en-US" sz="1800" kern="1200" dirty="0">
              <a:latin typeface="Franklin Gothic Medium Cond" panose="020B0606030402020204" pitchFamily="34" charset="0"/>
            </a:rPr>
            <a:t>Pune-2015, Jan</a:t>
          </a:r>
          <a:br>
            <a:rPr lang="en-US" sz="1800" kern="1200" dirty="0">
              <a:latin typeface="Franklin Gothic Medium Cond" panose="020B0606030402020204" pitchFamily="34" charset="0"/>
            </a:rPr>
          </a:br>
          <a:r>
            <a:rPr lang="en-US" sz="1800" kern="1200" dirty="0">
              <a:latin typeface="Franklin Gothic Medium Cond" panose="020B0606030402020204" pitchFamily="34" charset="0"/>
            </a:rPr>
            <a:t>BBB</a:t>
          </a:r>
        </a:p>
      </dsp:txBody>
      <dsp:txXfrm>
        <a:off x="2264911" y="1677372"/>
        <a:ext cx="2055005" cy="762407"/>
      </dsp:txXfrm>
    </dsp:sp>
    <dsp:sp modelId="{2DF9189B-EDCE-40BD-B78A-92EFC56A8978}">
      <dsp:nvSpPr>
        <dsp:cNvPr id="0" name=""/>
        <dsp:cNvSpPr/>
      </dsp:nvSpPr>
      <dsp:spPr>
        <a:xfrm>
          <a:off x="4525503" y="261473"/>
          <a:ext cx="2055005" cy="1415899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038C-051C-4F5F-8D4A-0EAA18B65EEE}">
      <dsp:nvSpPr>
        <dsp:cNvPr id="0" name=""/>
        <dsp:cNvSpPr/>
      </dsp:nvSpPr>
      <dsp:spPr>
        <a:xfrm>
          <a:off x="4525503" y="1677372"/>
          <a:ext cx="2055005" cy="762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Franklin Gothic Medium Cond" panose="020B0606030402020204" pitchFamily="34" charset="0"/>
            </a:rPr>
            <a:t>Indradhanush</a:t>
          </a:r>
          <a:r>
            <a:rPr lang="en-US" sz="1800" kern="1200" dirty="0">
              <a:latin typeface="Franklin Gothic Medium Cond" panose="020B0606030402020204" pitchFamily="34" charset="0"/>
            </a:rPr>
            <a:t/>
          </a:r>
          <a:br>
            <a:rPr lang="en-US" sz="1800" kern="1200" dirty="0">
              <a:latin typeface="Franklin Gothic Medium Cond" panose="020B0606030402020204" pitchFamily="34" charset="0"/>
            </a:rPr>
          </a:br>
          <a:r>
            <a:rPr lang="en-US" sz="1800" kern="1200" dirty="0">
              <a:latin typeface="Franklin Gothic Medium Cond" panose="020B0606030402020204" pitchFamily="34" charset="0"/>
            </a:rPr>
            <a:t>2015-Aug,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FFC000"/>
              </a:solidFill>
              <a:latin typeface="Franklin Gothic Medium Cond" panose="020B0606030402020204" pitchFamily="34" charset="0"/>
            </a:rPr>
            <a:t>Dept. Financial services</a:t>
          </a:r>
        </a:p>
      </dsp:txBody>
      <dsp:txXfrm>
        <a:off x="4525503" y="1677372"/>
        <a:ext cx="2055005" cy="762407"/>
      </dsp:txXfrm>
    </dsp:sp>
    <dsp:sp modelId="{2EE13359-12E4-4A10-9C5F-4A3B819F4B8E}">
      <dsp:nvSpPr>
        <dsp:cNvPr id="0" name=""/>
        <dsp:cNvSpPr/>
      </dsp:nvSpPr>
      <dsp:spPr>
        <a:xfrm>
          <a:off x="6786096" y="261473"/>
          <a:ext cx="2055005" cy="1415899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C6B42-C748-456E-B3DB-FADB167A3BC0}">
      <dsp:nvSpPr>
        <dsp:cNvPr id="0" name=""/>
        <dsp:cNvSpPr/>
      </dsp:nvSpPr>
      <dsp:spPr>
        <a:xfrm>
          <a:off x="6786096" y="1677372"/>
          <a:ext cx="2055005" cy="762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Franklin Gothic Medium Cond" panose="020B0606030402020204" pitchFamily="34" charset="0"/>
            </a:rPr>
            <a:t>Gyan</a:t>
          </a:r>
          <a:r>
            <a:rPr lang="en-US" sz="1800" kern="1200" dirty="0">
              <a:latin typeface="Franklin Gothic Medium Cond" panose="020B0606030402020204" pitchFamily="34" charset="0"/>
            </a:rPr>
            <a:t> </a:t>
          </a:r>
          <a:r>
            <a:rPr lang="en-US" sz="1800" kern="1200" dirty="0" err="1">
              <a:latin typeface="Franklin Gothic Medium Cond" panose="020B0606030402020204" pitchFamily="34" charset="0"/>
            </a:rPr>
            <a:t>Sangam</a:t>
          </a:r>
          <a:r>
            <a:rPr lang="en-US" sz="1800" kern="1200" dirty="0">
              <a:latin typeface="Franklin Gothic Medium Cond" panose="020B0606030402020204" pitchFamily="34" charset="0"/>
            </a:rPr>
            <a:t>-II</a:t>
          </a:r>
          <a:br>
            <a:rPr lang="en-US" sz="1800" kern="1200" dirty="0">
              <a:latin typeface="Franklin Gothic Medium Cond" panose="020B0606030402020204" pitchFamily="34" charset="0"/>
            </a:rPr>
          </a:br>
          <a:r>
            <a:rPr lang="en-US" sz="1800" kern="1200" dirty="0">
              <a:latin typeface="Franklin Gothic Medium Cond" panose="020B0606030402020204" pitchFamily="34" charset="0"/>
            </a:rPr>
            <a:t>Gurgaon-2016</a:t>
          </a:r>
          <a:br>
            <a:rPr lang="en-US" sz="1800" kern="1200" dirty="0">
              <a:latin typeface="Franklin Gothic Medium Cond" panose="020B0606030402020204" pitchFamily="34" charset="0"/>
            </a:rPr>
          </a:br>
          <a:r>
            <a:rPr lang="en-US" sz="1800" u="sng" kern="1200" dirty="0">
              <a:latin typeface="Franklin Gothic Medium Cond" panose="020B0606030402020204" pitchFamily="34" charset="0"/>
            </a:rPr>
            <a:t>Bank Consolidation</a:t>
          </a:r>
        </a:p>
      </dsp:txBody>
      <dsp:txXfrm>
        <a:off x="6786096" y="1677372"/>
        <a:ext cx="2055005" cy="76240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12DEC-9075-40C0-98B4-C9F604B3A38B}">
      <dsp:nvSpPr>
        <dsp:cNvPr id="0" name=""/>
        <dsp:cNvSpPr/>
      </dsp:nvSpPr>
      <dsp:spPr>
        <a:xfrm>
          <a:off x="0" y="21160"/>
          <a:ext cx="2614906" cy="46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Appointments- CMD </a:t>
          </a:r>
          <a:r>
            <a:rPr lang="en-US" sz="1800" kern="1200" dirty="0" err="1">
              <a:latin typeface="Franklin Gothic Medium Cond" panose="020B0606030402020204" pitchFamily="34" charset="0"/>
            </a:rPr>
            <a:t>bifur</a:t>
          </a:r>
          <a:r>
            <a:rPr lang="en-US" sz="1800" kern="1200" dirty="0">
              <a:latin typeface="Franklin Gothic Medium Cond" panose="020B0606030402020204" pitchFamily="34" charset="0"/>
            </a:rPr>
            <a:t>.</a:t>
          </a:r>
        </a:p>
      </dsp:txBody>
      <dsp:txXfrm>
        <a:off x="22846" y="44006"/>
        <a:ext cx="2569214" cy="422308"/>
      </dsp:txXfrm>
    </dsp:sp>
    <dsp:sp modelId="{FC569D1C-74C9-4B94-B0FC-D398A13CA962}">
      <dsp:nvSpPr>
        <dsp:cNvPr id="0" name=""/>
        <dsp:cNvSpPr/>
      </dsp:nvSpPr>
      <dsp:spPr>
        <a:xfrm>
          <a:off x="0" y="481761"/>
          <a:ext cx="2614906" cy="46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Bank Board </a:t>
          </a:r>
          <a:r>
            <a:rPr lang="en-US" sz="1800" kern="1200" dirty="0" smtClean="0">
              <a:latin typeface="Franklin Gothic Medium Cond" panose="020B0606030402020204" pitchFamily="34" charset="0"/>
            </a:rPr>
            <a:t>Bureau (BBB)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22846" y="504607"/>
        <a:ext cx="2569214" cy="422308"/>
      </dsp:txXfrm>
    </dsp:sp>
    <dsp:sp modelId="{EF76FBBF-9C66-4912-90C8-A3A850FD4F15}">
      <dsp:nvSpPr>
        <dsp:cNvPr id="0" name=""/>
        <dsp:cNvSpPr/>
      </dsp:nvSpPr>
      <dsp:spPr>
        <a:xfrm>
          <a:off x="0" y="1101161"/>
          <a:ext cx="2614906" cy="46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Franklin Gothic Medium Cond" panose="020B0606030402020204" pitchFamily="34" charset="0"/>
            </a:rPr>
            <a:t>Capitalization (70kcr)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22846" y="1124007"/>
        <a:ext cx="2569214" cy="422308"/>
      </dsp:txXfrm>
    </dsp:sp>
    <dsp:sp modelId="{0FF3D88D-F606-428E-A28B-14282D415EBD}">
      <dsp:nvSpPr>
        <dsp:cNvPr id="0" name=""/>
        <dsp:cNvSpPr/>
      </dsp:nvSpPr>
      <dsp:spPr>
        <a:xfrm>
          <a:off x="0" y="1641161"/>
          <a:ext cx="2614906" cy="46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Empowerment</a:t>
          </a:r>
        </a:p>
      </dsp:txBody>
      <dsp:txXfrm>
        <a:off x="22846" y="1664007"/>
        <a:ext cx="2569214" cy="422308"/>
      </dsp:txXfrm>
    </dsp:sp>
    <dsp:sp modelId="{E8FDA957-5289-4241-BDD6-65FFD212777F}">
      <dsp:nvSpPr>
        <dsp:cNvPr id="0" name=""/>
        <dsp:cNvSpPr/>
      </dsp:nvSpPr>
      <dsp:spPr>
        <a:xfrm>
          <a:off x="0" y="2181161"/>
          <a:ext cx="2614906" cy="468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Framework of Accountability</a:t>
          </a:r>
        </a:p>
      </dsp:txBody>
      <dsp:txXfrm>
        <a:off x="22846" y="2204007"/>
        <a:ext cx="2569214" cy="422308"/>
      </dsp:txXfrm>
    </dsp:sp>
    <dsp:sp modelId="{D0942EA6-D2EF-4CA1-B497-7E7B29F6E957}">
      <dsp:nvSpPr>
        <dsp:cNvPr id="0" name=""/>
        <dsp:cNvSpPr/>
      </dsp:nvSpPr>
      <dsp:spPr>
        <a:xfrm>
          <a:off x="0" y="2721160"/>
          <a:ext cx="2614906" cy="46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Franklin Gothic Medium Cond" panose="020B0606030402020204" pitchFamily="34" charset="0"/>
            </a:rPr>
            <a:t>Governance Reforms</a:t>
          </a:r>
        </a:p>
      </dsp:txBody>
      <dsp:txXfrm>
        <a:off x="22846" y="2744006"/>
        <a:ext cx="2569214" cy="42230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12DEC-9075-40C0-98B4-C9F604B3A38B}">
      <dsp:nvSpPr>
        <dsp:cNvPr id="0" name=""/>
        <dsp:cNvSpPr/>
      </dsp:nvSpPr>
      <dsp:spPr>
        <a:xfrm>
          <a:off x="0" y="4766"/>
          <a:ext cx="1694166" cy="486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Franklin Gothic Medium Cond" panose="020B0606030402020204" pitchFamily="34" charset="0"/>
            </a:rPr>
            <a:t>BMB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23760" y="28526"/>
        <a:ext cx="1646646" cy="439200"/>
      </dsp:txXfrm>
    </dsp:sp>
    <dsp:sp modelId="{449F7670-C6E4-4F43-9E26-874D226627B1}">
      <dsp:nvSpPr>
        <dsp:cNvPr id="0" name=""/>
        <dsp:cNvSpPr/>
      </dsp:nvSpPr>
      <dsp:spPr>
        <a:xfrm>
          <a:off x="0" y="566366"/>
          <a:ext cx="1694166" cy="486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Franklin Gothic Medium Cond" panose="020B0606030402020204" pitchFamily="34" charset="0"/>
            </a:rPr>
            <a:t>Asso.Banks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23760" y="590126"/>
        <a:ext cx="1646646" cy="439200"/>
      </dsp:txXfrm>
    </dsp:sp>
    <dsp:sp modelId="{8D77E331-9EED-4375-8DDD-74DF3D037535}">
      <dsp:nvSpPr>
        <dsp:cNvPr id="0" name=""/>
        <dsp:cNvSpPr/>
      </dsp:nvSpPr>
      <dsp:spPr>
        <a:xfrm>
          <a:off x="0" y="1127966"/>
          <a:ext cx="1694166" cy="486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Franklin Gothic Medium Cond" panose="020B0606030402020204" pitchFamily="34" charset="0"/>
            </a:rPr>
            <a:t>IDBI</a:t>
          </a:r>
          <a:endParaRPr lang="en-US" sz="1800" kern="1200" dirty="0">
            <a:latin typeface="Franklin Gothic Medium Cond" panose="020B0606030402020204" pitchFamily="34" charset="0"/>
          </a:endParaRPr>
        </a:p>
      </dsp:txBody>
      <dsp:txXfrm>
        <a:off x="23760" y="1151726"/>
        <a:ext cx="1646646" cy="43920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59730-7153-450B-9FB1-63BFEC8D1BA6}">
      <dsp:nvSpPr>
        <dsp:cNvPr id="0" name=""/>
        <dsp:cNvSpPr/>
      </dsp:nvSpPr>
      <dsp:spPr>
        <a:xfrm>
          <a:off x="36" y="143606"/>
          <a:ext cx="3453891" cy="100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Survey-2015 (4R)</a:t>
          </a:r>
        </a:p>
      </dsp:txBody>
      <dsp:txXfrm>
        <a:off x="36" y="143606"/>
        <a:ext cx="3453891" cy="1008000"/>
      </dsp:txXfrm>
    </dsp:sp>
    <dsp:sp modelId="{37379848-E9C5-4225-9409-B2C281049034}">
      <dsp:nvSpPr>
        <dsp:cNvPr id="0" name=""/>
        <dsp:cNvSpPr/>
      </dsp:nvSpPr>
      <dsp:spPr>
        <a:xfrm>
          <a:off x="36" y="846309"/>
          <a:ext cx="3453891" cy="31296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/>
            <a:t>Recognition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/>
            <a:t>Resolution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/>
            <a:t>Recapitalize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/>
            <a:t>Reform</a:t>
          </a:r>
        </a:p>
      </dsp:txBody>
      <dsp:txXfrm>
        <a:off x="36" y="846309"/>
        <a:ext cx="3453891" cy="3129646"/>
      </dsp:txXfrm>
    </dsp:sp>
    <dsp:sp modelId="{B857A4FC-34F4-4A66-8E42-28AC4A7BEE07}">
      <dsp:nvSpPr>
        <dsp:cNvPr id="0" name=""/>
        <dsp:cNvSpPr/>
      </dsp:nvSpPr>
      <dsp:spPr>
        <a:xfrm>
          <a:off x="3937472" y="296254"/>
          <a:ext cx="3453891" cy="100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Survey-2014 (4D)</a:t>
          </a:r>
        </a:p>
      </dsp:txBody>
      <dsp:txXfrm>
        <a:off x="3937472" y="296254"/>
        <a:ext cx="3453891" cy="1008000"/>
      </dsp:txXfrm>
    </dsp:sp>
    <dsp:sp modelId="{B328C9A0-C167-4FE1-9E2E-2D16AFCB4BAE}">
      <dsp:nvSpPr>
        <dsp:cNvPr id="0" name=""/>
        <dsp:cNvSpPr/>
      </dsp:nvSpPr>
      <dsp:spPr>
        <a:xfrm>
          <a:off x="3937472" y="1304254"/>
          <a:ext cx="3453891" cy="25190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/>
            <a:t>Disinter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/>
            <a:t>Differentiate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/>
            <a:t>Diversify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/>
            <a:t>Deregulate</a:t>
          </a:r>
        </a:p>
      </dsp:txBody>
      <dsp:txXfrm>
        <a:off x="3937472" y="1304254"/>
        <a:ext cx="3453891" cy="251905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6D76C-E212-4DD3-89E1-AEF1F67EF068}">
      <dsp:nvSpPr>
        <dsp:cNvPr id="0" name=""/>
        <dsp:cNvSpPr/>
      </dsp:nvSpPr>
      <dsp:spPr>
        <a:xfrm>
          <a:off x="0" y="565071"/>
          <a:ext cx="2599267" cy="110841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…same themes repeated in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 surveys that Arvind has written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565071"/>
        <a:ext cx="2599267" cy="1108410"/>
      </dsp:txXfrm>
    </dsp:sp>
    <dsp:sp modelId="{FC2B37FB-D326-4615-BFCC-BE5BDBD44599}">
      <dsp:nvSpPr>
        <dsp:cNvPr id="0" name=""/>
        <dsp:cNvSpPr/>
      </dsp:nvSpPr>
      <dsp:spPr>
        <a:xfrm>
          <a:off x="0" y="1933408"/>
          <a:ext cx="2599267" cy="123383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NPA: 1</a:t>
          </a:r>
          <a:r>
            <a:rPr lang="en-US" sz="18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</a:t>
          </a: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survey: “NPA renegotiation commission”,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r>
            <a:rPr lang="en-US" sz="18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rd</a:t>
          </a: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survey “PARA- Bad Bank”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933408"/>
        <a:ext cx="2599267" cy="1233830"/>
      </dsp:txXfrm>
    </dsp:sp>
    <dsp:sp modelId="{EC6FD2F3-3F28-40FA-82AA-9446C3411CE0}">
      <dsp:nvSpPr>
        <dsp:cNvPr id="0" name=""/>
        <dsp:cNvSpPr/>
      </dsp:nvSpPr>
      <dsp:spPr>
        <a:xfrm>
          <a:off x="0" y="3427165"/>
          <a:ext cx="2599267" cy="559476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Tax, Labour, Subsidy reform, 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3427165"/>
        <a:ext cx="2599267" cy="55947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9DCC7-EAB9-44CB-838F-86F2F87E1566}">
      <dsp:nvSpPr>
        <dsp:cNvPr id="0" name=""/>
        <dsp:cNvSpPr/>
      </dsp:nvSpPr>
      <dsp:spPr>
        <a:xfrm rot="4396374">
          <a:off x="286409" y="1192602"/>
          <a:ext cx="4272401" cy="2979467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D4B18-6B47-40CA-9327-3DA37E761831}">
      <dsp:nvSpPr>
        <dsp:cNvPr id="0" name=""/>
        <dsp:cNvSpPr/>
      </dsp:nvSpPr>
      <dsp:spPr>
        <a:xfrm>
          <a:off x="2069240" y="1714282"/>
          <a:ext cx="107891" cy="107891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72233-28BC-4944-ACA1-AB11E5EF4D19}">
      <dsp:nvSpPr>
        <dsp:cNvPr id="0" name=""/>
        <dsp:cNvSpPr/>
      </dsp:nvSpPr>
      <dsp:spPr>
        <a:xfrm>
          <a:off x="3008886" y="2630370"/>
          <a:ext cx="107891" cy="107891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8F702-DB30-4908-B710-4C452C8968DD}">
      <dsp:nvSpPr>
        <dsp:cNvPr id="0" name=""/>
        <dsp:cNvSpPr/>
      </dsp:nvSpPr>
      <dsp:spPr>
        <a:xfrm>
          <a:off x="1456261" y="417026"/>
          <a:ext cx="2014304" cy="79186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b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“BES17” series</a:t>
          </a:r>
          <a:endParaRPr lang="en-US" sz="2500" kern="1200" dirty="0"/>
        </a:p>
      </dsp:txBody>
      <dsp:txXfrm>
        <a:off x="1456261" y="417026"/>
        <a:ext cx="2014304" cy="791864"/>
      </dsp:txXfrm>
    </dsp:sp>
    <dsp:sp modelId="{CBC766BF-3BF7-4B67-8D27-5D392149F980}">
      <dsp:nvSpPr>
        <dsp:cNvPr id="0" name=""/>
        <dsp:cNvSpPr/>
      </dsp:nvSpPr>
      <dsp:spPr>
        <a:xfrm>
          <a:off x="2667592" y="1372296"/>
          <a:ext cx="2776474" cy="79186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Compress, consolidate old material</a:t>
          </a:r>
          <a:endParaRPr lang="en-US" sz="2500" kern="1200" dirty="0"/>
        </a:p>
      </dsp:txBody>
      <dsp:txXfrm>
        <a:off x="2667592" y="1372296"/>
        <a:ext cx="2776474" cy="791864"/>
      </dsp:txXfrm>
    </dsp:sp>
    <dsp:sp modelId="{41B5ED10-09AA-4C6A-A8DD-6CAF5D8CA697}">
      <dsp:nvSpPr>
        <dsp:cNvPr id="0" name=""/>
        <dsp:cNvSpPr/>
      </dsp:nvSpPr>
      <dsp:spPr>
        <a:xfrm>
          <a:off x="2459575" y="2540806"/>
          <a:ext cx="2070106" cy="79186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Update with new developments</a:t>
          </a:r>
          <a:endParaRPr lang="en-US" sz="2500" kern="1200" dirty="0"/>
        </a:p>
      </dsp:txBody>
      <dsp:txXfrm>
        <a:off x="2459575" y="2540806"/>
        <a:ext cx="2070106" cy="791864"/>
      </dsp:txXfrm>
    </dsp:sp>
    <dsp:sp modelId="{C1341A4B-97CB-45F5-BE58-85DB315DBDD9}">
      <dsp:nvSpPr>
        <dsp:cNvPr id="0" name=""/>
        <dsp:cNvSpPr/>
      </dsp:nvSpPr>
      <dsp:spPr>
        <a:xfrm>
          <a:off x="2722033" y="4365048"/>
          <a:ext cx="2722033" cy="79186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FAST Revision</a:t>
          </a:r>
          <a:endParaRPr lang="en-US" sz="2500" kern="1200" dirty="0"/>
        </a:p>
      </dsp:txBody>
      <dsp:txXfrm>
        <a:off x="2722033" y="4365048"/>
        <a:ext cx="2722033" cy="7918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6C22B-9EA5-4FBA-96BF-0ADCF9F48A4B}">
      <dsp:nvSpPr>
        <dsp:cNvPr id="0" name=""/>
        <dsp:cNvSpPr/>
      </dsp:nvSpPr>
      <dsp:spPr>
        <a:xfrm>
          <a:off x="0" y="0"/>
          <a:ext cx="5047184" cy="1325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Recognition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of bad loans via asset quality review (AQR)</a:t>
          </a:r>
          <a:endParaRPr lang="en-US" sz="2000" kern="1200"/>
        </a:p>
      </dsp:txBody>
      <dsp:txXfrm>
        <a:off x="1142022" y="0"/>
        <a:ext cx="3905162" cy="1325853"/>
      </dsp:txXfrm>
    </dsp:sp>
    <dsp:sp modelId="{2165B482-EB5A-4F79-A108-22257208EBD6}">
      <dsp:nvSpPr>
        <dsp:cNvPr id="0" name=""/>
        <dsp:cNvSpPr/>
      </dsp:nvSpPr>
      <dsp:spPr>
        <a:xfrm>
          <a:off x="132585" y="132585"/>
          <a:ext cx="1009437" cy="10606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8678B-2510-4DB9-9F50-9FFF86C63A76}">
      <dsp:nvSpPr>
        <dsp:cNvPr id="0" name=""/>
        <dsp:cNvSpPr/>
      </dsp:nvSpPr>
      <dsp:spPr>
        <a:xfrm>
          <a:off x="0" y="1458439"/>
          <a:ext cx="5047184" cy="1325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Resolution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via ALPHABETICAL soup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000" kern="1200" dirty="0" smtClean="0"/>
            <a:t>5/25, SDR, S4A, JLF, SARFAESI...</a:t>
          </a:r>
          <a:endParaRPr lang="en-US" sz="2000" kern="1200" dirty="0"/>
        </a:p>
      </dsp:txBody>
      <dsp:txXfrm>
        <a:off x="1142022" y="1458439"/>
        <a:ext cx="3905162" cy="1325853"/>
      </dsp:txXfrm>
    </dsp:sp>
    <dsp:sp modelId="{966D79E3-B1E4-4414-A479-16F66738C793}">
      <dsp:nvSpPr>
        <dsp:cNvPr id="0" name=""/>
        <dsp:cNvSpPr/>
      </dsp:nvSpPr>
      <dsp:spPr>
        <a:xfrm>
          <a:off x="132585" y="1591024"/>
          <a:ext cx="1009437" cy="10606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94D63-15EC-4B5E-BA63-72F8E2A8F4C3}">
      <dsp:nvSpPr>
        <dsp:cNvPr id="0" name=""/>
        <dsp:cNvSpPr/>
      </dsp:nvSpPr>
      <dsp:spPr>
        <a:xfrm>
          <a:off x="0" y="2916878"/>
          <a:ext cx="5047184" cy="1325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Recapitalization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for BASEL-III norms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Government, Market, RBI should give</a:t>
          </a:r>
          <a:endParaRPr lang="en-US" sz="2000" kern="1200" dirty="0"/>
        </a:p>
      </dsp:txBody>
      <dsp:txXfrm>
        <a:off x="1142022" y="2916878"/>
        <a:ext cx="3905162" cy="1325853"/>
      </dsp:txXfrm>
    </dsp:sp>
    <dsp:sp modelId="{E97604F6-CABE-49E9-A77A-2541BB6EA73B}">
      <dsp:nvSpPr>
        <dsp:cNvPr id="0" name=""/>
        <dsp:cNvSpPr/>
      </dsp:nvSpPr>
      <dsp:spPr>
        <a:xfrm>
          <a:off x="132585" y="3049463"/>
          <a:ext cx="1009437" cy="10606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AA7FC-4450-416F-9CCC-E97FB37264C2}">
      <dsp:nvSpPr>
        <dsp:cNvPr id="0" name=""/>
        <dsp:cNvSpPr/>
      </dsp:nvSpPr>
      <dsp:spPr>
        <a:xfrm>
          <a:off x="0" y="4375317"/>
          <a:ext cx="5047184" cy="13258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REFORMs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Governance &amp; Administration of PSB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u="sng" kern="1200" dirty="0" smtClean="0"/>
            <a:t>We saw in earlier slides</a:t>
          </a:r>
          <a:endParaRPr lang="en-US" sz="2000" u="sng" kern="1200" dirty="0"/>
        </a:p>
      </dsp:txBody>
      <dsp:txXfrm>
        <a:off x="1142022" y="4375317"/>
        <a:ext cx="3905162" cy="1325853"/>
      </dsp:txXfrm>
    </dsp:sp>
    <dsp:sp modelId="{6AC7AF65-1BE2-492E-B65E-DD225BBF9B92}">
      <dsp:nvSpPr>
        <dsp:cNvPr id="0" name=""/>
        <dsp:cNvSpPr/>
      </dsp:nvSpPr>
      <dsp:spPr>
        <a:xfrm>
          <a:off x="132585" y="4507903"/>
          <a:ext cx="1009437" cy="10606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AB00E-77B0-4BDF-8766-BF31221FBE05}">
      <dsp:nvSpPr>
        <dsp:cNvPr id="0" name=""/>
        <dsp:cNvSpPr/>
      </dsp:nvSpPr>
      <dsp:spPr>
        <a:xfrm>
          <a:off x="484683" y="1876"/>
          <a:ext cx="2457778" cy="1693409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0ED1-17B4-4B87-968F-D3048BB57C9F}">
      <dsp:nvSpPr>
        <dsp:cNvPr id="0" name=""/>
        <dsp:cNvSpPr/>
      </dsp:nvSpPr>
      <dsp:spPr>
        <a:xfrm>
          <a:off x="484683" y="1695286"/>
          <a:ext cx="2457778" cy="911835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sz="2700" strike="sngStrike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484683" y="1695286"/>
        <a:ext cx="2457778" cy="911835"/>
      </dsp:txXfrm>
    </dsp:sp>
    <dsp:sp modelId="{3DABD256-C531-4A6C-9976-8F09447AD77C}">
      <dsp:nvSpPr>
        <dsp:cNvPr id="0" name=""/>
        <dsp:cNvSpPr/>
      </dsp:nvSpPr>
      <dsp:spPr>
        <a:xfrm>
          <a:off x="3188344" y="1876"/>
          <a:ext cx="2457778" cy="1693409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35FFB-7F43-4364-89E9-05F34FE2330F}">
      <dsp:nvSpPr>
        <dsp:cNvPr id="0" name=""/>
        <dsp:cNvSpPr/>
      </dsp:nvSpPr>
      <dsp:spPr>
        <a:xfrm>
          <a:off x="3188344" y="1695286"/>
          <a:ext cx="2457778" cy="911835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R, SDR, S4A, SARFAESI…</a:t>
          </a:r>
          <a:endParaRPr lang="en-US" sz="2700" strike="sngStrike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88344" y="1695286"/>
        <a:ext cx="2457778" cy="911835"/>
      </dsp:txXfrm>
    </dsp:sp>
    <dsp:sp modelId="{F81E78AC-352E-4965-A8A0-8E0EA76C0B8A}">
      <dsp:nvSpPr>
        <dsp:cNvPr id="0" name=""/>
        <dsp:cNvSpPr/>
      </dsp:nvSpPr>
      <dsp:spPr>
        <a:xfrm>
          <a:off x="6134205" y="1876"/>
          <a:ext cx="1973375" cy="1693409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0879B-682B-4EEF-BF3A-B4C4EF3C1D07}">
      <dsp:nvSpPr>
        <dsp:cNvPr id="0" name=""/>
        <dsp:cNvSpPr/>
      </dsp:nvSpPr>
      <dsp:spPr>
        <a:xfrm>
          <a:off x="5892004" y="1695286"/>
          <a:ext cx="2457778" cy="911835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sz="2700" strike="sngStrike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892004" y="1695286"/>
        <a:ext cx="2457778" cy="911835"/>
      </dsp:txXfrm>
    </dsp:sp>
    <dsp:sp modelId="{A7AF7532-0076-4243-A6B2-0D0BC3CB76FB}">
      <dsp:nvSpPr>
        <dsp:cNvPr id="0" name=""/>
        <dsp:cNvSpPr/>
      </dsp:nvSpPr>
      <dsp:spPr>
        <a:xfrm>
          <a:off x="755076" y="2852900"/>
          <a:ext cx="1916993" cy="1693409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35428-7036-4A15-8EAC-B62718739F92}">
      <dsp:nvSpPr>
        <dsp:cNvPr id="0" name=""/>
        <dsp:cNvSpPr/>
      </dsp:nvSpPr>
      <dsp:spPr>
        <a:xfrm>
          <a:off x="484683" y="4546310"/>
          <a:ext cx="2457778" cy="911835"/>
        </a:xfrm>
        <a:prstGeom prst="rect">
          <a:avLst/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 sz="2700" kern="120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484683" y="4546310"/>
        <a:ext cx="2457778" cy="911835"/>
      </dsp:txXfrm>
    </dsp:sp>
    <dsp:sp modelId="{C29D2C84-70F4-4723-9325-823C3FD95F62}">
      <dsp:nvSpPr>
        <dsp:cNvPr id="0" name=""/>
        <dsp:cNvSpPr/>
      </dsp:nvSpPr>
      <dsp:spPr>
        <a:xfrm>
          <a:off x="3188344" y="2852900"/>
          <a:ext cx="2457778" cy="1693409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088BB-CA8E-443D-9939-5EB6630F377C}">
      <dsp:nvSpPr>
        <dsp:cNvPr id="0" name=""/>
        <dsp:cNvSpPr/>
      </dsp:nvSpPr>
      <dsp:spPr>
        <a:xfrm>
          <a:off x="3188344" y="4546310"/>
          <a:ext cx="2457778" cy="911835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sz="27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88344" y="4546310"/>
        <a:ext cx="2457778" cy="911835"/>
      </dsp:txXfrm>
    </dsp:sp>
    <dsp:sp modelId="{8824D1F3-ACD0-4180-B9A8-120CA06B40D4}">
      <dsp:nvSpPr>
        <dsp:cNvPr id="0" name=""/>
        <dsp:cNvSpPr/>
      </dsp:nvSpPr>
      <dsp:spPr>
        <a:xfrm>
          <a:off x="5892004" y="2852900"/>
          <a:ext cx="2457778" cy="1693409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70F4-75CD-4E0D-B368-C3316B18A57C}">
      <dsp:nvSpPr>
        <dsp:cNvPr id="0" name=""/>
        <dsp:cNvSpPr/>
      </dsp:nvSpPr>
      <dsp:spPr>
        <a:xfrm>
          <a:off x="5892004" y="4546310"/>
          <a:ext cx="2457778" cy="911835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4R4D</a:t>
          </a:r>
          <a:endParaRPr lang="en-US" sz="27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892004" y="4546310"/>
        <a:ext cx="2457778" cy="91183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5BE93-C90E-4B7C-B176-9E61871349BF}">
      <dsp:nvSpPr>
        <dsp:cNvPr id="0" name=""/>
        <dsp:cNvSpPr/>
      </dsp:nvSpPr>
      <dsp:spPr>
        <a:xfrm>
          <a:off x="0" y="0"/>
          <a:ext cx="4275398" cy="13414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Disinter "Digup graves"</a:t>
          </a:r>
          <a:endParaRPr lang="en-US" sz="22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SARFAESI-DRT empower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Independent renegotiation Commission (PARA?)</a:t>
          </a:r>
        </a:p>
      </dsp:txBody>
      <dsp:txXfrm>
        <a:off x="989224" y="0"/>
        <a:ext cx="3286173" cy="1341452"/>
      </dsp:txXfrm>
    </dsp:sp>
    <dsp:sp modelId="{8AFE1525-9B5F-401A-B08E-A7AE51A3F58A}">
      <dsp:nvSpPr>
        <dsp:cNvPr id="0" name=""/>
        <dsp:cNvSpPr/>
      </dsp:nvSpPr>
      <dsp:spPr>
        <a:xfrm>
          <a:off x="134145" y="225712"/>
          <a:ext cx="855079" cy="8900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A8575-362C-426D-9503-5F2A30438A24}">
      <dsp:nvSpPr>
        <dsp:cNvPr id="0" name=""/>
        <dsp:cNvSpPr/>
      </dsp:nvSpPr>
      <dsp:spPr>
        <a:xfrm>
          <a:off x="0" y="1475597"/>
          <a:ext cx="4275398" cy="13414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Differentiate among PSB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Profit Maker PSB: capitalize for BASEL-III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Loss Maker PSB: Merge, Privatization</a:t>
          </a:r>
        </a:p>
      </dsp:txBody>
      <dsp:txXfrm>
        <a:off x="989224" y="1475597"/>
        <a:ext cx="3286173" cy="1341452"/>
      </dsp:txXfrm>
    </dsp:sp>
    <dsp:sp modelId="{551A120F-62AD-419A-BBC8-FF31140E0929}">
      <dsp:nvSpPr>
        <dsp:cNvPr id="0" name=""/>
        <dsp:cNvSpPr/>
      </dsp:nvSpPr>
      <dsp:spPr>
        <a:xfrm>
          <a:off x="134145" y="1609742"/>
          <a:ext cx="855079" cy="10731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7C445-4496-4182-AA87-63ED2EB33DEF}">
      <dsp:nvSpPr>
        <dsp:cNvPr id="0" name=""/>
        <dsp:cNvSpPr/>
      </dsp:nvSpPr>
      <dsp:spPr>
        <a:xfrm>
          <a:off x="0" y="2951194"/>
          <a:ext cx="4275398" cy="13414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Diversify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More number, variety of Banks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SFB, PB…now </a:t>
          </a:r>
          <a:r>
            <a:rPr lang="en-US" sz="1700" u="sng" kern="1200" dirty="0" smtClean="0"/>
            <a:t>Wholesale Bank </a:t>
          </a:r>
          <a:r>
            <a:rPr lang="en-US" sz="1700" u="sng" kern="1200" dirty="0" smtClean="0">
              <a:solidFill>
                <a:srgbClr val="FFFF00"/>
              </a:solidFill>
            </a:rPr>
            <a:t>[will learn in classification lecture]</a:t>
          </a:r>
        </a:p>
      </dsp:txBody>
      <dsp:txXfrm>
        <a:off x="989224" y="2951194"/>
        <a:ext cx="3286173" cy="1341452"/>
      </dsp:txXfrm>
    </dsp:sp>
    <dsp:sp modelId="{D8DBB580-E6E1-43B8-9F7D-C4679BD990E2}">
      <dsp:nvSpPr>
        <dsp:cNvPr id="0" name=""/>
        <dsp:cNvSpPr/>
      </dsp:nvSpPr>
      <dsp:spPr>
        <a:xfrm>
          <a:off x="134145" y="3085339"/>
          <a:ext cx="855079" cy="10731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01186-7EB4-42CD-9A7D-D3B9BEAABF65}">
      <dsp:nvSpPr>
        <dsp:cNvPr id="0" name=""/>
        <dsp:cNvSpPr/>
      </dsp:nvSpPr>
      <dsp:spPr>
        <a:xfrm>
          <a:off x="0" y="4426792"/>
          <a:ext cx="4275398" cy="13414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Deregulate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Lower SLR, [yes 22%-&gt;20.5%]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Promote C-Bond so they borrow less from Banks. [Tri-Party Repo, etc.]</a:t>
          </a:r>
        </a:p>
      </dsp:txBody>
      <dsp:txXfrm>
        <a:off x="989224" y="4426792"/>
        <a:ext cx="3286173" cy="1341452"/>
      </dsp:txXfrm>
    </dsp:sp>
    <dsp:sp modelId="{07026752-2D8F-4751-9D7B-86F3BA908ED9}">
      <dsp:nvSpPr>
        <dsp:cNvPr id="0" name=""/>
        <dsp:cNvSpPr/>
      </dsp:nvSpPr>
      <dsp:spPr>
        <a:xfrm>
          <a:off x="134145" y="4560937"/>
          <a:ext cx="855079" cy="10731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E51CA-FDE5-429F-A91E-309DDC5B6137}">
      <dsp:nvSpPr>
        <dsp:cNvPr id="0" name=""/>
        <dsp:cNvSpPr/>
      </dsp:nvSpPr>
      <dsp:spPr>
        <a:xfrm>
          <a:off x="938328" y="1984"/>
          <a:ext cx="4320000" cy="1309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2015 (=2014’s survey)</a:t>
          </a:r>
          <a:endParaRPr lang="en-US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V1c5: Only page 88 (4d reforms)</a:t>
          </a:r>
          <a:endParaRPr lang="en-US" sz="2600" kern="1200" dirty="0"/>
        </a:p>
      </dsp:txBody>
      <dsp:txXfrm>
        <a:off x="938328" y="1984"/>
        <a:ext cx="4320000" cy="1309687"/>
      </dsp:txXfrm>
    </dsp:sp>
    <dsp:sp modelId="{CE5A99DA-1D77-4B73-BAD9-D05EBFFA1166}">
      <dsp:nvSpPr>
        <dsp:cNvPr id="0" name=""/>
        <dsp:cNvSpPr/>
      </dsp:nvSpPr>
      <dsp:spPr>
        <a:xfrm>
          <a:off x="1203000" y="1377156"/>
          <a:ext cx="3690000" cy="1309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2016 (=2015’s survey) </a:t>
          </a:r>
          <a:endParaRPr lang="en-US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V1c1 box 1.6</a:t>
          </a:r>
          <a:endParaRPr lang="en-US" sz="2600" kern="1200" dirty="0"/>
        </a:p>
      </dsp:txBody>
      <dsp:txXfrm>
        <a:off x="1203000" y="1377156"/>
        <a:ext cx="3690000" cy="1309687"/>
      </dsp:txXfrm>
    </dsp:sp>
    <dsp:sp modelId="{B0981E36-594E-426C-8310-803CE8E99DDA}">
      <dsp:nvSpPr>
        <dsp:cNvPr id="0" name=""/>
        <dsp:cNvSpPr/>
      </dsp:nvSpPr>
      <dsp:spPr>
        <a:xfrm>
          <a:off x="78000" y="2752328"/>
          <a:ext cx="5940000" cy="1309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2017 (=2016’s survey)</a:t>
          </a:r>
          <a:endParaRPr lang="en-US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V1c4 (TBS): intro, conclusion , PARA bad bank </a:t>
          </a:r>
          <a:endParaRPr lang="en-US" sz="2600" kern="1200" dirty="0"/>
        </a:p>
      </dsp:txBody>
      <dsp:txXfrm>
        <a:off x="78000" y="2752328"/>
        <a:ext cx="5940000" cy="130968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AB00E-77B0-4BDF-8766-BF31221FBE05}">
      <dsp:nvSpPr>
        <dsp:cNvPr id="0" name=""/>
        <dsp:cNvSpPr/>
      </dsp:nvSpPr>
      <dsp:spPr>
        <a:xfrm>
          <a:off x="484683" y="1876"/>
          <a:ext cx="2457778" cy="1693409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0ED1-17B4-4B87-968F-D3048BB57C9F}">
      <dsp:nvSpPr>
        <dsp:cNvPr id="0" name=""/>
        <dsp:cNvSpPr/>
      </dsp:nvSpPr>
      <dsp:spPr>
        <a:xfrm>
          <a:off x="484683" y="1695286"/>
          <a:ext cx="2457778" cy="911835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Genesis: </a:t>
          </a:r>
          <a:b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Stage</a:t>
          </a:r>
          <a:endParaRPr lang="en-US" sz="2700" strike="sngStrike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484683" y="1695286"/>
        <a:ext cx="2457778" cy="911835"/>
      </dsp:txXfrm>
    </dsp:sp>
    <dsp:sp modelId="{3DABD256-C531-4A6C-9976-8F09447AD77C}">
      <dsp:nvSpPr>
        <dsp:cNvPr id="0" name=""/>
        <dsp:cNvSpPr/>
      </dsp:nvSpPr>
      <dsp:spPr>
        <a:xfrm>
          <a:off x="3188344" y="1876"/>
          <a:ext cx="2457778" cy="1693409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35FFB-7F43-4364-89E9-05F34FE2330F}">
      <dsp:nvSpPr>
        <dsp:cNvPr id="0" name=""/>
        <dsp:cNvSpPr/>
      </dsp:nvSpPr>
      <dsp:spPr>
        <a:xfrm>
          <a:off x="3188344" y="1695286"/>
          <a:ext cx="2457778" cy="911835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3 R, SDR, S4A, SARFAESI…</a:t>
          </a:r>
          <a:endParaRPr lang="en-US" sz="2700" strike="sngStrike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88344" y="1695286"/>
        <a:ext cx="2457778" cy="911835"/>
      </dsp:txXfrm>
    </dsp:sp>
    <dsp:sp modelId="{F81E78AC-352E-4965-A8A0-8E0EA76C0B8A}">
      <dsp:nvSpPr>
        <dsp:cNvPr id="0" name=""/>
        <dsp:cNvSpPr/>
      </dsp:nvSpPr>
      <dsp:spPr>
        <a:xfrm>
          <a:off x="6134205" y="1876"/>
          <a:ext cx="1973375" cy="1693409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0879B-682B-4EEF-BF3A-B4C4EF3C1D07}">
      <dsp:nvSpPr>
        <dsp:cNvPr id="0" name=""/>
        <dsp:cNvSpPr/>
      </dsp:nvSpPr>
      <dsp:spPr>
        <a:xfrm>
          <a:off x="5892004" y="1695286"/>
          <a:ext cx="2457778" cy="911835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I&amp;B Code </a:t>
          </a:r>
          <a:b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</a:br>
          <a:r>
            <a:rPr lang="en-US" sz="2700" strike="sngStrike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2016</a:t>
          </a:r>
          <a:endParaRPr lang="en-US" sz="2700" strike="sngStrike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892004" y="1695286"/>
        <a:ext cx="2457778" cy="911835"/>
      </dsp:txXfrm>
    </dsp:sp>
    <dsp:sp modelId="{A7AF7532-0076-4243-A6B2-0D0BC3CB76FB}">
      <dsp:nvSpPr>
        <dsp:cNvPr id="0" name=""/>
        <dsp:cNvSpPr/>
      </dsp:nvSpPr>
      <dsp:spPr>
        <a:xfrm>
          <a:off x="755076" y="2852900"/>
          <a:ext cx="1916993" cy="1693409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35428-7036-4A15-8EAC-B62718739F92}">
      <dsp:nvSpPr>
        <dsp:cNvPr id="0" name=""/>
        <dsp:cNvSpPr/>
      </dsp:nvSpPr>
      <dsp:spPr>
        <a:xfrm>
          <a:off x="484683" y="4546310"/>
          <a:ext cx="2457778" cy="911835"/>
        </a:xfrm>
        <a:prstGeom prst="rect">
          <a:avLst/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PARA-Bad Bank</a:t>
          </a:r>
          <a:endParaRPr lang="en-US" sz="2700" kern="120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484683" y="4546310"/>
        <a:ext cx="2457778" cy="911835"/>
      </dsp:txXfrm>
    </dsp:sp>
    <dsp:sp modelId="{C29D2C84-70F4-4723-9325-823C3FD95F62}">
      <dsp:nvSpPr>
        <dsp:cNvPr id="0" name=""/>
        <dsp:cNvSpPr/>
      </dsp:nvSpPr>
      <dsp:spPr>
        <a:xfrm>
          <a:off x="3188344" y="2852900"/>
          <a:ext cx="2457778" cy="1693409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088BB-CA8E-443D-9939-5EB6630F377C}">
      <dsp:nvSpPr>
        <dsp:cNvPr id="0" name=""/>
        <dsp:cNvSpPr/>
      </dsp:nvSpPr>
      <dsp:spPr>
        <a:xfrm>
          <a:off x="3188344" y="4546310"/>
          <a:ext cx="2457778" cy="911835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Windfall Profit</a:t>
          </a:r>
          <a:endParaRPr lang="en-US" sz="27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3188344" y="4546310"/>
        <a:ext cx="2457778" cy="911835"/>
      </dsp:txXfrm>
    </dsp:sp>
    <dsp:sp modelId="{8824D1F3-ACD0-4180-B9A8-120CA06B40D4}">
      <dsp:nvSpPr>
        <dsp:cNvPr id="0" name=""/>
        <dsp:cNvSpPr/>
      </dsp:nvSpPr>
      <dsp:spPr>
        <a:xfrm>
          <a:off x="5892004" y="2852900"/>
          <a:ext cx="2457778" cy="1693409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70F4-75CD-4E0D-B368-C3316B18A57C}">
      <dsp:nvSpPr>
        <dsp:cNvPr id="0" name=""/>
        <dsp:cNvSpPr/>
      </dsp:nvSpPr>
      <dsp:spPr>
        <a:xfrm>
          <a:off x="5892004" y="4546310"/>
          <a:ext cx="2457778" cy="911835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Franklin Gothic Medium Cond"/>
              <a:ea typeface="+mn-ea"/>
              <a:cs typeface="+mn-cs"/>
            </a:rPr>
            <a:t>4R4D</a:t>
          </a:r>
          <a:endParaRPr lang="en-US" sz="2700" kern="1200" dirty="0">
            <a:solidFill>
              <a:schemeClr val="bg1">
                <a:lumMod val="85000"/>
                <a:lumOff val="15000"/>
              </a:schemeClr>
            </a:solidFill>
            <a:effectLst/>
            <a:latin typeface="Franklin Gothic Medium Cond"/>
            <a:ea typeface="+mn-ea"/>
            <a:cs typeface="+mn-cs"/>
          </a:endParaRPr>
        </a:p>
      </dsp:txBody>
      <dsp:txXfrm>
        <a:off x="5892004" y="4546310"/>
        <a:ext cx="2457778" cy="91183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7B655-46F1-4EA9-98D5-1D07FC5C3175}">
      <dsp:nvSpPr>
        <dsp:cNvPr id="0" name=""/>
        <dsp:cNvSpPr/>
      </dsp:nvSpPr>
      <dsp:spPr>
        <a:xfrm>
          <a:off x="560737" y="4614"/>
          <a:ext cx="2326313" cy="1849561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B36AA-5D2C-4648-9B98-DFE2A4D47A4E}">
      <dsp:nvSpPr>
        <dsp:cNvPr id="0" name=""/>
        <dsp:cNvSpPr/>
      </dsp:nvSpPr>
      <dsp:spPr>
        <a:xfrm>
          <a:off x="381686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1902792"/>
        <a:ext cx="2587180" cy="898683"/>
      </dsp:txXfrm>
    </dsp:sp>
    <dsp:sp modelId="{0F7C5EF1-8BBF-40BC-826C-EB14F06D73BC}">
      <dsp:nvSpPr>
        <dsp:cNvPr id="0" name=""/>
        <dsp:cNvSpPr/>
      </dsp:nvSpPr>
      <dsp:spPr>
        <a:xfrm>
          <a:off x="3334655" y="461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3E60E-0DE6-495D-AFE2-5CEB2F32188A}">
      <dsp:nvSpPr>
        <dsp:cNvPr id="0" name=""/>
        <dsp:cNvSpPr/>
      </dsp:nvSpPr>
      <dsp:spPr>
        <a:xfrm>
          <a:off x="3334655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1902792"/>
        <a:ext cx="2587180" cy="898683"/>
      </dsp:txXfrm>
    </dsp:sp>
    <dsp:sp modelId="{07DDBC57-415A-4F60-AFC2-A42076CF9382}">
      <dsp:nvSpPr>
        <dsp:cNvPr id="0" name=""/>
        <dsp:cNvSpPr/>
      </dsp:nvSpPr>
      <dsp:spPr>
        <a:xfrm>
          <a:off x="6634262" y="4614"/>
          <a:ext cx="1991137" cy="1849561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1F1CD-52A3-4F68-8D70-8170110DEF43}">
      <dsp:nvSpPr>
        <dsp:cNvPr id="0" name=""/>
        <dsp:cNvSpPr/>
      </dsp:nvSpPr>
      <dsp:spPr>
        <a:xfrm>
          <a:off x="6287623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1902792"/>
        <a:ext cx="2587180" cy="898683"/>
      </dsp:txXfrm>
    </dsp:sp>
    <dsp:sp modelId="{64F4DF12-9562-47D4-984C-9B7E24B872BD}">
      <dsp:nvSpPr>
        <dsp:cNvPr id="0" name=""/>
        <dsp:cNvSpPr/>
      </dsp:nvSpPr>
      <dsp:spPr>
        <a:xfrm>
          <a:off x="661711" y="3118534"/>
          <a:ext cx="2124364" cy="1849561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F7330-6A5F-44DB-8908-DAB617FAA5F8}">
      <dsp:nvSpPr>
        <dsp:cNvPr id="0" name=""/>
        <dsp:cNvSpPr/>
      </dsp:nvSpPr>
      <dsp:spPr>
        <a:xfrm>
          <a:off x="381686" y="4968096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BASEL, NPA, TBS, Bad Bank-PARA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5016713"/>
        <a:ext cx="2587180" cy="898683"/>
      </dsp:txXfrm>
    </dsp:sp>
    <dsp:sp modelId="{E9AD7484-BD02-4269-A920-4B824EE57709}">
      <dsp:nvSpPr>
        <dsp:cNvPr id="0" name=""/>
        <dsp:cNvSpPr/>
      </dsp:nvSpPr>
      <dsp:spPr>
        <a:xfrm>
          <a:off x="3334655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A2F4A-61BE-49A5-A009-3E78021C4D88}">
      <dsp:nvSpPr>
        <dsp:cNvPr id="0" name=""/>
        <dsp:cNvSpPr/>
      </dsp:nvSpPr>
      <dsp:spPr>
        <a:xfrm>
          <a:off x="3334655" y="4968096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5016713"/>
        <a:ext cx="2587180" cy="898683"/>
      </dsp:txXfrm>
    </dsp:sp>
    <dsp:sp modelId="{A97CDFE8-4A75-42DC-BC75-951FFB7FF46E}">
      <dsp:nvSpPr>
        <dsp:cNvPr id="0" name=""/>
        <dsp:cNvSpPr/>
      </dsp:nvSpPr>
      <dsp:spPr>
        <a:xfrm>
          <a:off x="6287623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446ED-856B-4D82-A8F5-6018C0B90C9E}">
      <dsp:nvSpPr>
        <dsp:cNvPr id="0" name=""/>
        <dsp:cNvSpPr/>
      </dsp:nvSpPr>
      <dsp:spPr>
        <a:xfrm>
          <a:off x="6287623" y="4968096"/>
          <a:ext cx="2684414" cy="995917"/>
        </a:xfrm>
        <a:prstGeom prst="round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 Inclusion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5016713"/>
        <a:ext cx="2587180" cy="89868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1.Banking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82311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V1:c2,3,5,6,9,11(GST),12,13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601675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8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4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8213D-B803-40EF-9AF0-C147FF7B23CB}">
      <dsp:nvSpPr>
        <dsp:cNvPr id="0" name=""/>
        <dsp:cNvSpPr/>
      </dsp:nvSpPr>
      <dsp:spPr>
        <a:xfrm>
          <a:off x="278547" y="1405"/>
          <a:ext cx="2054284" cy="12325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SARFAESI, DRT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chocked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8547" y="1405"/>
        <a:ext cx="2054284" cy="1232570"/>
      </dsp:txXfrm>
    </dsp:sp>
    <dsp:sp modelId="{3EF1ECA3-72AB-47FB-8581-AC1610B0F6EC}">
      <dsp:nvSpPr>
        <dsp:cNvPr id="0" name=""/>
        <dsp:cNvSpPr/>
      </dsp:nvSpPr>
      <dsp:spPr>
        <a:xfrm>
          <a:off x="2538260" y="1405"/>
          <a:ext cx="2054284" cy="12325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 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5% solved in 2 years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38260" y="1405"/>
        <a:ext cx="2054284" cy="1232570"/>
      </dsp:txXfrm>
    </dsp:sp>
    <dsp:sp modelId="{A15ACA8B-1999-49E4-AB87-621472FF5363}">
      <dsp:nvSpPr>
        <dsp:cNvPr id="0" name=""/>
        <dsp:cNvSpPr/>
      </dsp:nvSpPr>
      <dsp:spPr>
        <a:xfrm>
          <a:off x="4797973" y="1405"/>
          <a:ext cx="2054284" cy="12325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AQR &amp; SMA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97973" y="1405"/>
        <a:ext cx="2054284" cy="1232570"/>
      </dsp:txXfrm>
    </dsp:sp>
    <dsp:sp modelId="{040A432B-5635-4497-A286-DCFCBF97CCBC}">
      <dsp:nvSpPr>
        <dsp:cNvPr id="0" name=""/>
        <dsp:cNvSpPr/>
      </dsp:nvSpPr>
      <dsp:spPr>
        <a:xfrm>
          <a:off x="278547" y="1439405"/>
          <a:ext cx="2054284" cy="12325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JLF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 consensus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8547" y="1439405"/>
        <a:ext cx="2054284" cy="1232570"/>
      </dsp:txXfrm>
    </dsp:sp>
    <dsp:sp modelId="{42E09FAB-35EB-4BAC-A087-E730BD172586}">
      <dsp:nvSpPr>
        <dsp:cNvPr id="0" name=""/>
        <dsp:cNvSpPr/>
      </dsp:nvSpPr>
      <dsp:spPr>
        <a:xfrm>
          <a:off x="2538260" y="1439405"/>
          <a:ext cx="2054284" cy="123257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SDR 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case solved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38260" y="1439405"/>
        <a:ext cx="2054284" cy="1232570"/>
      </dsp:txXfrm>
    </dsp:sp>
    <dsp:sp modelId="{8C8B63E8-F2C3-4F69-BD4C-D43DC69886DE}">
      <dsp:nvSpPr>
        <dsp:cNvPr id="0" name=""/>
        <dsp:cNvSpPr/>
      </dsp:nvSpPr>
      <dsp:spPr>
        <a:xfrm>
          <a:off x="4797973" y="1439405"/>
          <a:ext cx="2054284" cy="12325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S4A 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97973" y="1439405"/>
        <a:ext cx="2054284" cy="1232570"/>
      </dsp:txXfrm>
    </dsp:sp>
    <dsp:sp modelId="{D6BFC758-4084-4B2A-95C0-4E8F9E953252}">
      <dsp:nvSpPr>
        <dsp:cNvPr id="0" name=""/>
        <dsp:cNvSpPr/>
      </dsp:nvSpPr>
      <dsp:spPr>
        <a:xfrm>
          <a:off x="1408403" y="2877404"/>
          <a:ext cx="2054284" cy="12325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!4C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Court, CBI, CVC, CAG 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408403" y="2877404"/>
        <a:ext cx="2054284" cy="1232570"/>
      </dsp:txXfrm>
    </dsp:sp>
    <dsp:sp modelId="{4D712E72-B64A-418B-A07F-46CA2CFD73D4}">
      <dsp:nvSpPr>
        <dsp:cNvPr id="0" name=""/>
        <dsp:cNvSpPr/>
      </dsp:nvSpPr>
      <dsp:spPr>
        <a:xfrm>
          <a:off x="3668117" y="2877404"/>
          <a:ext cx="2054284" cy="12325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I&amp;B Code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Baby-stage</a:t>
          </a:r>
          <a:endParaRPr 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668117" y="2877404"/>
        <a:ext cx="2054284" cy="12325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DBF0F-5832-43FD-ADCF-86D54A39C9E0}">
      <dsp:nvSpPr>
        <dsp:cNvPr id="0" name=""/>
        <dsp:cNvSpPr/>
      </dsp:nvSpPr>
      <dsp:spPr>
        <a:xfrm>
          <a:off x="4403" y="0"/>
          <a:ext cx="4235719" cy="39565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NPA</a:t>
          </a:r>
          <a:endParaRPr lang="en-US" sz="5700" kern="1200" dirty="0"/>
        </a:p>
      </dsp:txBody>
      <dsp:txXfrm>
        <a:off x="4403" y="0"/>
        <a:ext cx="4235719" cy="1186961"/>
      </dsp:txXfrm>
    </dsp:sp>
    <dsp:sp modelId="{A0E639BF-9BE8-4A7F-8553-9B69DECB477E}">
      <dsp:nvSpPr>
        <dsp:cNvPr id="0" name=""/>
        <dsp:cNvSpPr/>
      </dsp:nvSpPr>
      <dsp:spPr>
        <a:xfrm>
          <a:off x="427975" y="1187299"/>
          <a:ext cx="3388575" cy="777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10 firms</a:t>
          </a:r>
          <a:endParaRPr lang="en-US" sz="3500" kern="1200" dirty="0"/>
        </a:p>
      </dsp:txBody>
      <dsp:txXfrm>
        <a:off x="450741" y="1210065"/>
        <a:ext cx="3343043" cy="731769"/>
      </dsp:txXfrm>
    </dsp:sp>
    <dsp:sp modelId="{019F8F06-DAD7-4779-BCEB-7AC1FB7749CD}">
      <dsp:nvSpPr>
        <dsp:cNvPr id="0" name=""/>
        <dsp:cNvSpPr/>
      </dsp:nvSpPr>
      <dsp:spPr>
        <a:xfrm>
          <a:off x="427975" y="2084185"/>
          <a:ext cx="3388575" cy="777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50 firms</a:t>
          </a:r>
          <a:endParaRPr lang="en-US" sz="3500" kern="1200" dirty="0"/>
        </a:p>
      </dsp:txBody>
      <dsp:txXfrm>
        <a:off x="450741" y="2106951"/>
        <a:ext cx="3343043" cy="731769"/>
      </dsp:txXfrm>
    </dsp:sp>
    <dsp:sp modelId="{D064420F-E546-43DD-AEA7-4E8C88D1C85C}">
      <dsp:nvSpPr>
        <dsp:cNvPr id="0" name=""/>
        <dsp:cNvSpPr/>
      </dsp:nvSpPr>
      <dsp:spPr>
        <a:xfrm>
          <a:off x="427975" y="2981071"/>
          <a:ext cx="3388575" cy="777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Total: 60 firms</a:t>
          </a:r>
          <a:endParaRPr lang="en-US" sz="3500" kern="1200" dirty="0"/>
        </a:p>
      </dsp:txBody>
      <dsp:txXfrm>
        <a:off x="450741" y="3003837"/>
        <a:ext cx="3343043" cy="731769"/>
      </dsp:txXfrm>
    </dsp:sp>
    <dsp:sp modelId="{2EED0F28-A9F4-408C-BB3B-84616FE3D4CC}">
      <dsp:nvSpPr>
        <dsp:cNvPr id="0" name=""/>
        <dsp:cNvSpPr/>
      </dsp:nvSpPr>
      <dsp:spPr>
        <a:xfrm>
          <a:off x="4557801" y="0"/>
          <a:ext cx="4235719" cy="39565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Total</a:t>
          </a:r>
          <a:endParaRPr lang="en-US" sz="5700" kern="1200" dirty="0"/>
        </a:p>
      </dsp:txBody>
      <dsp:txXfrm>
        <a:off x="4557801" y="0"/>
        <a:ext cx="4235719" cy="1186961"/>
      </dsp:txXfrm>
    </dsp:sp>
    <dsp:sp modelId="{D9AF729A-8BFE-40BC-83BF-DC95B9F0BF83}">
      <dsp:nvSpPr>
        <dsp:cNvPr id="0" name=""/>
        <dsp:cNvSpPr/>
      </dsp:nvSpPr>
      <dsp:spPr>
        <a:xfrm>
          <a:off x="4981373" y="1187299"/>
          <a:ext cx="3388575" cy="777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4 lakh cr.</a:t>
          </a:r>
          <a:endParaRPr lang="en-US" sz="3500" kern="1200" dirty="0"/>
        </a:p>
      </dsp:txBody>
      <dsp:txXfrm>
        <a:off x="5004139" y="1210065"/>
        <a:ext cx="3343043" cy="731769"/>
      </dsp:txXfrm>
    </dsp:sp>
    <dsp:sp modelId="{3B35A39B-BDDE-42E2-9D5B-B6EEB75A84D1}">
      <dsp:nvSpPr>
        <dsp:cNvPr id="0" name=""/>
        <dsp:cNvSpPr/>
      </dsp:nvSpPr>
      <dsp:spPr>
        <a:xfrm>
          <a:off x="4981373" y="2084185"/>
          <a:ext cx="3388575" cy="777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20 k cr.</a:t>
          </a:r>
          <a:endParaRPr lang="en-US" sz="3500" kern="1200" dirty="0"/>
        </a:p>
      </dsp:txBody>
      <dsp:txXfrm>
        <a:off x="5004139" y="2106951"/>
        <a:ext cx="3343043" cy="731769"/>
      </dsp:txXfrm>
    </dsp:sp>
    <dsp:sp modelId="{D0CFBC95-FE07-4F45-B7CB-BE1C279CBC6F}">
      <dsp:nvSpPr>
        <dsp:cNvPr id="0" name=""/>
        <dsp:cNvSpPr/>
      </dsp:nvSpPr>
      <dsp:spPr>
        <a:xfrm>
          <a:off x="4981373" y="2981071"/>
          <a:ext cx="3388575" cy="777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Total 4.20 L.cr NPA</a:t>
          </a:r>
          <a:endParaRPr lang="en-US" sz="3500" kern="1200" dirty="0"/>
        </a:p>
      </dsp:txBody>
      <dsp:txXfrm>
        <a:off x="5004139" y="3003837"/>
        <a:ext cx="3343043" cy="731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E7806-BB8C-4086-A96D-7D4A45CD4DB2}">
      <dsp:nvSpPr>
        <dsp:cNvPr id="0" name=""/>
        <dsp:cNvSpPr/>
      </dsp:nvSpPr>
      <dsp:spPr>
        <a:xfrm rot="16200000">
          <a:off x="1030" y="99"/>
          <a:ext cx="1613543" cy="1613543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Debt (NPA)</a:t>
          </a:r>
          <a:endParaRPr lang="en-US" sz="2000" kern="1200" dirty="0"/>
        </a:p>
      </dsp:txBody>
      <dsp:txXfrm rot="5400000">
        <a:off x="283400" y="403485"/>
        <a:ext cx="1331173" cy="806771"/>
      </dsp:txXfrm>
    </dsp:sp>
    <dsp:sp modelId="{37E053A3-84C9-4320-B95A-4E1428BFADB8}">
      <dsp:nvSpPr>
        <dsp:cNvPr id="0" name=""/>
        <dsp:cNvSpPr/>
      </dsp:nvSpPr>
      <dsp:spPr>
        <a:xfrm rot="5400000">
          <a:off x="1965638" y="99"/>
          <a:ext cx="1613543" cy="1613543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Equity (Shares)</a:t>
          </a:r>
          <a:endParaRPr lang="en-US" sz="2000" kern="1200" dirty="0"/>
        </a:p>
      </dsp:txBody>
      <dsp:txXfrm rot="-5400000">
        <a:off x="1965638" y="403485"/>
        <a:ext cx="1331173" cy="8067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D9815-7DDA-4B5D-A708-673B5A0D8672}">
      <dsp:nvSpPr>
        <dsp:cNvPr id="0" name=""/>
        <dsp:cNvSpPr/>
      </dsp:nvSpPr>
      <dsp:spPr>
        <a:xfrm>
          <a:off x="0" y="52"/>
          <a:ext cx="4970585" cy="21095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Grant debt reduction /EMI extension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‘Political favoritism’ ; hence PARA should not be &gt;49% Govt ownership like GSTN.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And Manned by professionals, need political willingness</a:t>
          </a:r>
          <a:endParaRPr lang="en-US" sz="2200" kern="1200" dirty="0"/>
        </a:p>
      </dsp:txBody>
      <dsp:txXfrm>
        <a:off x="0" y="52"/>
        <a:ext cx="4970585" cy="2109579"/>
      </dsp:txXfrm>
    </dsp:sp>
    <dsp:sp modelId="{E13EEB4A-60A4-4F67-960E-187E3A462F8D}">
      <dsp:nvSpPr>
        <dsp:cNvPr id="0" name=""/>
        <dsp:cNvSpPr/>
      </dsp:nvSpPr>
      <dsp:spPr>
        <a:xfrm>
          <a:off x="0" y="2215111"/>
          <a:ext cx="4970585" cy="21095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Convert debt to equity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PARA absorb the loss by selling shares..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Shareholders will be hurt [dilution]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If SHUT down-&gt; unemployment [political willingness]</a:t>
          </a:r>
          <a:endParaRPr lang="en-US" sz="2200" kern="1200" dirty="0"/>
        </a:p>
      </dsp:txBody>
      <dsp:txXfrm>
        <a:off x="0" y="2215111"/>
        <a:ext cx="4970585" cy="21095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C0434-7985-4C7D-8E7F-B42805AC7548}">
      <dsp:nvSpPr>
        <dsp:cNvPr id="0" name=""/>
        <dsp:cNvSpPr/>
      </dsp:nvSpPr>
      <dsp:spPr>
        <a:xfrm>
          <a:off x="759" y="1559848"/>
          <a:ext cx="2963540" cy="17781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gu-IN" sz="2400" b="0" i="0" kern="1200" dirty="0" smtClean="0"/>
            <a:t>Issue new G-sec</a:t>
          </a:r>
          <a:r>
            <a:rPr lang="en-US" sz="2400" b="0" i="0" kern="1200" dirty="0" smtClean="0"/>
            <a:t> (Debt) = fiscal deficit </a:t>
          </a:r>
          <a:r>
            <a:rPr lang="en-US" sz="2400" b="0" i="0" kern="1200" dirty="0" smtClean="0">
              <a:sym typeface="Wingdings" panose="05000000000000000000" pitchFamily="2" charset="2"/>
            </a:rPr>
            <a:t> </a:t>
          </a:r>
          <a:endParaRPr lang="en-US" sz="2400" kern="1200" dirty="0"/>
        </a:p>
      </dsp:txBody>
      <dsp:txXfrm>
        <a:off x="759" y="1559848"/>
        <a:ext cx="2963540" cy="1778124"/>
      </dsp:txXfrm>
    </dsp:sp>
    <dsp:sp modelId="{D459E73F-1AC2-417D-8EEE-AEBEDADAB0B3}">
      <dsp:nvSpPr>
        <dsp:cNvPr id="0" name=""/>
        <dsp:cNvSpPr/>
      </dsp:nvSpPr>
      <dsp:spPr>
        <a:xfrm>
          <a:off x="3260654" y="1559848"/>
          <a:ext cx="2963540" cy="17781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gu-IN" sz="2400" b="0" i="0" kern="1200" dirty="0" smtClean="0"/>
            <a:t>PARA-&gt; share issues</a:t>
          </a:r>
          <a:r>
            <a:rPr lang="en-US" sz="2400" b="0" i="0" kern="1200" dirty="0" smtClean="0"/>
            <a:t> </a:t>
          </a:r>
          <a:br>
            <a:rPr lang="en-US" sz="2400" b="0" i="0" kern="1200" dirty="0" smtClean="0"/>
          </a:br>
          <a:r>
            <a:rPr lang="en-US" sz="2400" b="0" i="0" kern="1200" dirty="0" smtClean="0"/>
            <a:t>[govt max 49%] but who’ll buy when ‘dividend’ in unlikely!? </a:t>
          </a:r>
          <a:r>
            <a:rPr lang="en-US" sz="2400" b="0" i="0" kern="1200" dirty="0" smtClean="0">
              <a:sym typeface="Wingdings" panose="05000000000000000000" pitchFamily="2" charset="2"/>
            </a:rPr>
            <a:t></a:t>
          </a:r>
          <a:endParaRPr lang="en-US" sz="2400" b="0" i="0" kern="1200" dirty="0"/>
        </a:p>
      </dsp:txBody>
      <dsp:txXfrm>
        <a:off x="3260654" y="1559848"/>
        <a:ext cx="2963540" cy="1778124"/>
      </dsp:txXfrm>
    </dsp:sp>
    <dsp:sp modelId="{1BB4F657-FD20-4B4A-B022-0DEC9EE40400}">
      <dsp:nvSpPr>
        <dsp:cNvPr id="0" name=""/>
        <dsp:cNvSpPr/>
      </dsp:nvSpPr>
      <dsp:spPr>
        <a:xfrm>
          <a:off x="759" y="3634327"/>
          <a:ext cx="2963540" cy="17781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gu-IN" sz="2400" b="0" i="0" kern="1200" dirty="0" smtClean="0"/>
            <a:t>Disinvestment from PSB</a:t>
          </a:r>
          <a:r>
            <a:rPr lang="en-US" sz="2400" b="0" i="0" kern="1200" dirty="0" smtClean="0"/>
            <a:t>/PSU</a:t>
          </a:r>
          <a:endParaRPr lang="gu-IN" sz="2400" b="0" i="0" kern="1200" dirty="0"/>
        </a:p>
      </dsp:txBody>
      <dsp:txXfrm>
        <a:off x="759" y="3634327"/>
        <a:ext cx="2963540" cy="1778124"/>
      </dsp:txXfrm>
    </dsp:sp>
    <dsp:sp modelId="{594BD5C3-D192-4745-BBD5-E2D5F5873D85}">
      <dsp:nvSpPr>
        <dsp:cNvPr id="0" name=""/>
        <dsp:cNvSpPr/>
      </dsp:nvSpPr>
      <dsp:spPr>
        <a:xfrm>
          <a:off x="3260654" y="3634327"/>
          <a:ext cx="2963540" cy="177812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  <a:sp3d extrusionH="381000"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gu-IN" sz="2400" b="0" i="0" kern="1200" dirty="0" smtClean="0"/>
            <a:t>RBI's capital</a:t>
          </a:r>
          <a:r>
            <a:rPr lang="en-US" sz="2400" b="0" i="0" kern="1200" dirty="0" smtClean="0"/>
            <a:t> OR, ‘windfall gain’ from demonetization </a:t>
          </a:r>
          <a:endParaRPr lang="gu-IN" sz="2400" b="0" i="0" kern="1200" dirty="0"/>
        </a:p>
      </dsp:txBody>
      <dsp:txXfrm>
        <a:off x="3260654" y="3634327"/>
        <a:ext cx="2963540" cy="17781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0FC6-E2D4-4E7B-9100-2577B3F3E2D6}">
      <dsp:nvSpPr>
        <dsp:cNvPr id="0" name=""/>
        <dsp:cNvSpPr/>
      </dsp:nvSpPr>
      <dsp:spPr>
        <a:xfrm>
          <a:off x="2578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Asset</a:t>
          </a:r>
          <a:endParaRPr lang="en-US" sz="2800" kern="1200" dirty="0"/>
        </a:p>
      </dsp:txBody>
      <dsp:txXfrm>
        <a:off x="2578" y="0"/>
        <a:ext cx="2480261" cy="576323"/>
      </dsp:txXfrm>
    </dsp:sp>
    <dsp:sp modelId="{7A247B54-8B69-4AB5-9A85-367AFF28C0D8}">
      <dsp:nvSpPr>
        <dsp:cNvPr id="0" name=""/>
        <dsp:cNvSpPr/>
      </dsp:nvSpPr>
      <dsp:spPr>
        <a:xfrm>
          <a:off x="250604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87177" y="612896"/>
        <a:ext cx="1911063" cy="1175555"/>
      </dsp:txXfrm>
    </dsp:sp>
    <dsp:sp modelId="{B9CCE439-68EB-4B25-84D7-2C4B20FA5BB4}">
      <dsp:nvSpPr>
        <dsp:cNvPr id="0" name=""/>
        <dsp:cNvSpPr/>
      </dsp:nvSpPr>
      <dsp:spPr>
        <a:xfrm>
          <a:off x="2668859" y="0"/>
          <a:ext cx="2480261" cy="1921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Liability </a:t>
          </a:r>
          <a:endParaRPr lang="en-US" sz="2800" kern="1200" dirty="0"/>
        </a:p>
      </dsp:txBody>
      <dsp:txXfrm>
        <a:off x="2668859" y="0"/>
        <a:ext cx="2480261" cy="576323"/>
      </dsp:txXfrm>
    </dsp:sp>
    <dsp:sp modelId="{830035F1-8332-45E2-BED0-92E1A21BBDD6}">
      <dsp:nvSpPr>
        <dsp:cNvPr id="0" name=""/>
        <dsp:cNvSpPr/>
      </dsp:nvSpPr>
      <dsp:spPr>
        <a:xfrm>
          <a:off x="2916885" y="576323"/>
          <a:ext cx="1984209" cy="124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953458" y="612896"/>
        <a:ext cx="1911063" cy="1175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53662-8D5B-4EBE-859E-8007A89D7071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57153-EA5C-47D0-8E0E-83207A04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62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82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75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48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857BE-E2F5-44FD-A31A-7AA2E77277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17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0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09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directly transfer ‘reserve’ to Government with Central board’s approval</a:t>
            </a:r>
          </a:p>
          <a:p>
            <a:pPr algn="ct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purchase G-sec on asset side, to ease liquidity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87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5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38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http://economictimes.indiatimes.com/news/economy/finance/recall-could-cost-a-massive-rs-1-28-lakh-crore-says-cmie/articleshow/55608552.cms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89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http://profit.ndtv.com/news/economy/article-no-windfall-for-government-from-undeposited-old-notes-says-rbi-chief-urjit-patel-1635223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http://economictimes.indiatimes.com/news/economy/finance/demonetisation-no-special-dividend-for-government-says-urjit-patel/articleshow/55862142.cms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69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Gross NPAs of public sector banks increased to Rs606,911 crore while total stressed assets (gross non-performing assets and restructured standard advances) of scheduled commercial banks were Rs9.64 trillion as on 31 December, 2016. As of September-end, the banks’ total stressed loans were Rs897,000 crore. This is a 7.5% growth in stressed loans from September to December-end.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34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5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much is possible?</a:t>
            </a:r>
          </a:p>
          <a:p>
            <a:pPr marL="342900" indent="-342900">
              <a:buAutoNum type="arabicPeriod"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Disinvestment: ~72500 Cr.</a:t>
            </a:r>
          </a:p>
          <a:p>
            <a:pPr marL="342900" indent="-342900">
              <a:buAutoNum type="arabicPeriod"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MINUS Indradhanush (10k cr)</a:t>
            </a:r>
          </a:p>
          <a:p>
            <a:pPr marL="342900" indent="-342900">
              <a:buAutoNum type="arabicPeriod"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 borrowing: 3.5 trillion (2017)</a:t>
            </a:r>
          </a:p>
          <a:p>
            <a:pPr marL="342900" indent="-342900">
              <a:buAutoNum type="arabicPeriod"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Fiscal deficit 3.2% of GDP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73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49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81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26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09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78DA1-A5CB-44D0-817E-C1D448C6F0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07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Dividend has to be distributed acc. To shareholding</a:t>
            </a:r>
          </a:p>
          <a:p>
            <a:r>
              <a:rPr lang="en-US" dirty="0"/>
              <a:t>How can </a:t>
            </a:r>
            <a:r>
              <a:rPr lang="en-US" dirty="0" err="1"/>
              <a:t>Biyani</a:t>
            </a:r>
            <a:r>
              <a:rPr lang="en-US" dirty="0"/>
              <a:t> make more than his share holding? Ans.</a:t>
            </a:r>
            <a:r>
              <a:rPr lang="en-US" baseline="0" dirty="0"/>
              <a:t> Royalties!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4AF3D-566F-467A-A261-28EF7D584B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85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system- </a:t>
            </a:r>
            <a:r>
              <a:rPr lang="en-US" dirty="0" err="1"/>
              <a:t>SoI</a:t>
            </a:r>
            <a:r>
              <a:rPr lang="en-US" dirty="0"/>
              <a:t> – Statement of Intent between PSB and FinMin but slow, and problematic.</a:t>
            </a:r>
          </a:p>
          <a:p>
            <a:r>
              <a:rPr lang="en-US" dirty="0"/>
              <a:t>A new framework of Key Performance Indicators (KPIs)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1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2017: Government ordered PSBs to conduct “Forensic” audit- find which firms diverted loan money.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7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52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628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3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Non-interference by Government in bank operations.</a:t>
            </a:r>
          </a:p>
          <a:p>
            <a:r>
              <a:rPr lang="en-US" dirty="0" smtClean="0"/>
              <a:t>Grievances </a:t>
            </a:r>
            <a:r>
              <a:rPr lang="en-US" dirty="0" err="1" smtClean="0"/>
              <a:t>Redressal</a:t>
            </a:r>
            <a:r>
              <a:rPr lang="en-US" dirty="0" smtClean="0"/>
              <a:t> Mechanism for customers and Staff</a:t>
            </a:r>
          </a:p>
          <a:p>
            <a:r>
              <a:rPr lang="en-US" dirty="0" err="1" smtClean="0"/>
              <a:t>Gyan</a:t>
            </a:r>
            <a:r>
              <a:rPr lang="en-US" dirty="0" smtClean="0"/>
              <a:t> </a:t>
            </a:r>
            <a:r>
              <a:rPr lang="en-US" dirty="0" err="1" smtClean="0"/>
              <a:t>Sangam</a:t>
            </a:r>
            <a:r>
              <a:rPr lang="en-US" dirty="0" smtClean="0"/>
              <a:t> conclave for PSB, FI, Government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Guru </a:t>
            </a:r>
            <a:r>
              <a:rPr lang="en-US" dirty="0" err="1"/>
              <a:t>Dronacharya</a:t>
            </a:r>
            <a:r>
              <a:rPr lang="en-US" dirty="0"/>
              <a:t>; the </a:t>
            </a:r>
            <a:r>
              <a:rPr lang="en-US" dirty="0" smtClean="0"/>
              <a:t>village was given as “</a:t>
            </a:r>
            <a:r>
              <a:rPr lang="en-US" dirty="0" err="1" smtClean="0"/>
              <a:t>gurudakshina</a:t>
            </a:r>
            <a:r>
              <a:rPr lang="en-US" dirty="0" smtClean="0"/>
              <a:t>” to him by his students, the </a:t>
            </a:r>
            <a:r>
              <a:rPr lang="en-US" dirty="0" err="1" smtClean="0"/>
              <a:t>Pandavas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87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4d – PSB</a:t>
            </a:r>
          </a:p>
          <a:p>
            <a:r>
              <a:rPr lang="en-US" dirty="0"/>
              <a:t>4r PSB + </a:t>
            </a:r>
            <a:r>
              <a:rPr lang="en-US" dirty="0" err="1"/>
              <a:t>Corproates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Dis-inter= takeout of graves with </a:t>
            </a:r>
            <a:r>
              <a:rPr lang="en-US" dirty="0" err="1"/>
              <a:t>safaesi</a:t>
            </a:r>
            <a:r>
              <a:rPr lang="en-US" dirty="0"/>
              <a:t> and bankruptcy</a:t>
            </a:r>
            <a:r>
              <a:rPr lang="en-US" baseline="0" dirty="0"/>
              <a:t> codes.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C59BE-62E0-43E5-85F4-4611B21BBA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80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05A8-4F0A-47E9-9A5D-5ABAF368926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70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84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41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38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68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73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16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12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0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505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32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Phoenix / containment scenario: Time will heal wounds: not yet.</a:t>
            </a:r>
          </a:p>
          <a:p>
            <a:r>
              <a:rPr lang="en-US" dirty="0" smtClean="0"/>
              <a:t>SARFAESI-DRT chocked with cases.</a:t>
            </a:r>
          </a:p>
          <a:p>
            <a:r>
              <a:rPr lang="en-US" dirty="0" smtClean="0"/>
              <a:t>Private ARC – hardly 5% NPA cases solved in last 2 years</a:t>
            </a:r>
          </a:p>
          <a:p>
            <a:r>
              <a:rPr lang="en-US" dirty="0" smtClean="0"/>
              <a:t>I&amp;B </a:t>
            </a:r>
            <a:r>
              <a:rPr lang="gu-IN" dirty="0" smtClean="0"/>
              <a:t>codification</a:t>
            </a:r>
            <a:r>
              <a:rPr lang="en-US" dirty="0" smtClean="0"/>
              <a:t>:</a:t>
            </a:r>
            <a:r>
              <a:rPr lang="gu-IN" dirty="0" smtClean="0"/>
              <a:t> will </a:t>
            </a:r>
            <a:r>
              <a:rPr lang="en-US" dirty="0" smtClean="0"/>
              <a:t>have to </a:t>
            </a:r>
            <a:r>
              <a:rPr lang="gu-IN" dirty="0" smtClean="0"/>
              <a:t>try for smaller cases first.</a:t>
            </a:r>
            <a:endParaRPr lang="en-US" dirty="0" smtClean="0"/>
          </a:p>
          <a:p>
            <a:r>
              <a:rPr lang="en-US" dirty="0" smtClean="0"/>
              <a:t>FAILED: Alphabetic soup of schemes e.g. SDR: only 2 sale materialized.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65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71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77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57153-EA5C-47D0-8E0E-83207A0438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98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1934: RBI</a:t>
            </a:r>
          </a:p>
          <a:p>
            <a:r>
              <a:rPr lang="en-US" sz="1200" dirty="0" smtClean="0"/>
              <a:t>Face value Rs. 100 x 5 lakh shares= 5.cr capital</a:t>
            </a:r>
          </a:p>
          <a:p>
            <a:r>
              <a:rPr lang="en-US" sz="1200" dirty="0" smtClean="0"/>
              <a:t>was a ___ owned bank?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66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01-May-17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43.png"/><Relationship Id="rId4" Type="http://schemas.openxmlformats.org/officeDocument/2006/relationships/diagramData" Target="../diagrams/data3.xml"/><Relationship Id="rId9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5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60.pn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5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microsoft.com/office/2007/relationships/diagramDrawing" Target="../diagrams/drawing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diagramColors" Target="../diagrams/colors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diagramQuickStyle" Target="../diagrams/quickStyle13.xml"/><Relationship Id="rId5" Type="http://schemas.openxmlformats.org/officeDocument/2006/relationships/diagramQuickStyle" Target="../diagrams/quickStyle12.xml"/><Relationship Id="rId10" Type="http://schemas.openxmlformats.org/officeDocument/2006/relationships/diagramLayout" Target="../diagrams/layout13.xml"/><Relationship Id="rId4" Type="http://schemas.openxmlformats.org/officeDocument/2006/relationships/diagramLayout" Target="../diagrams/layout12.xml"/><Relationship Id="rId9" Type="http://schemas.openxmlformats.org/officeDocument/2006/relationships/diagramData" Target="../diagrams/data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4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69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70.png"/><Relationship Id="rId9" Type="http://schemas.microsoft.com/office/2007/relationships/diagramDrawing" Target="../diagrams/drawing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71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72.png"/><Relationship Id="rId9" Type="http://schemas.microsoft.com/office/2007/relationships/diagramDrawing" Target="../diagrams/drawing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73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10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microsoft.com/office/2007/relationships/diagramDrawing" Target="../diagrams/drawing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76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10" Type="http://schemas.openxmlformats.org/officeDocument/2006/relationships/image" Target="../media/image65.jpeg"/><Relationship Id="rId4" Type="http://schemas.openxmlformats.org/officeDocument/2006/relationships/image" Target="../media/image77.png"/><Relationship Id="rId9" Type="http://schemas.microsoft.com/office/2007/relationships/diagramDrawing" Target="../diagrams/drawin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82.jpe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11" Type="http://schemas.openxmlformats.org/officeDocument/2006/relationships/image" Target="../media/image93.png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92.jpeg"/><Relationship Id="rId4" Type="http://schemas.openxmlformats.org/officeDocument/2006/relationships/diagramLayout" Target="../diagrams/layout19.xml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jpe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93.png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92.jpeg"/><Relationship Id="rId4" Type="http://schemas.openxmlformats.org/officeDocument/2006/relationships/diagramLayout" Target="../diagrams/layout20.xml"/><Relationship Id="rId9" Type="http://schemas.openxmlformats.org/officeDocument/2006/relationships/image" Target="../media/image56.png"/><Relationship Id="rId1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13" Type="http://schemas.openxmlformats.org/officeDocument/2006/relationships/image" Target="../media/image110.jpeg"/><Relationship Id="rId18" Type="http://schemas.microsoft.com/office/2007/relationships/diagramDrawing" Target="../diagrams/drawing25.xml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microsoft.com/office/2007/relationships/diagramDrawing" Target="../diagrams/drawing24.xml"/><Relationship Id="rId17" Type="http://schemas.openxmlformats.org/officeDocument/2006/relationships/diagramColors" Target="../diagrams/colors25.xml"/><Relationship Id="rId2" Type="http://schemas.openxmlformats.org/officeDocument/2006/relationships/notesSlide" Target="../notesSlides/notesSlide33.xml"/><Relationship Id="rId16" Type="http://schemas.openxmlformats.org/officeDocument/2006/relationships/diagramQuickStyle" Target="../diagrams/quickStyle2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3.xml"/><Relationship Id="rId11" Type="http://schemas.openxmlformats.org/officeDocument/2006/relationships/diagramColors" Target="../diagrams/colors24.xml"/><Relationship Id="rId5" Type="http://schemas.openxmlformats.org/officeDocument/2006/relationships/diagramQuickStyle" Target="../diagrams/quickStyle23.xml"/><Relationship Id="rId15" Type="http://schemas.openxmlformats.org/officeDocument/2006/relationships/diagramLayout" Target="../diagrams/layout25.xml"/><Relationship Id="rId10" Type="http://schemas.openxmlformats.org/officeDocument/2006/relationships/diagramQuickStyle" Target="../diagrams/quickStyle24.xml"/><Relationship Id="rId4" Type="http://schemas.openxmlformats.org/officeDocument/2006/relationships/diagramLayout" Target="../diagrams/layout23.xml"/><Relationship Id="rId9" Type="http://schemas.openxmlformats.org/officeDocument/2006/relationships/diagramLayout" Target="../diagrams/layout24.xml"/><Relationship Id="rId14" Type="http://schemas.openxmlformats.org/officeDocument/2006/relationships/diagramData" Target="../diagrams/data2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11" Type="http://schemas.openxmlformats.org/officeDocument/2006/relationships/image" Target="../media/image114.png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113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13" Type="http://schemas.openxmlformats.org/officeDocument/2006/relationships/diagramQuickStyle" Target="../diagrams/quickStyle28.xml"/><Relationship Id="rId3" Type="http://schemas.openxmlformats.org/officeDocument/2006/relationships/image" Target="../media/image116.png"/><Relationship Id="rId7" Type="http://schemas.openxmlformats.org/officeDocument/2006/relationships/diagramQuickStyle" Target="../diagrams/quickStyle27.xml"/><Relationship Id="rId12" Type="http://schemas.openxmlformats.org/officeDocument/2006/relationships/diagramLayout" Target="../diagrams/layout2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27.xml"/><Relationship Id="rId11" Type="http://schemas.openxmlformats.org/officeDocument/2006/relationships/diagramData" Target="../diagrams/data28.xml"/><Relationship Id="rId5" Type="http://schemas.openxmlformats.org/officeDocument/2006/relationships/diagramData" Target="../diagrams/data27.xml"/><Relationship Id="rId15" Type="http://schemas.microsoft.com/office/2007/relationships/diagramDrawing" Target="../diagrams/drawing28.xml"/><Relationship Id="rId10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microsoft.com/office/2007/relationships/diagramDrawing" Target="../diagrams/drawing27.xml"/><Relationship Id="rId14" Type="http://schemas.openxmlformats.org/officeDocument/2006/relationships/diagramColors" Target="../diagrams/colors28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13" Type="http://schemas.microsoft.com/office/2007/relationships/diagramDrawing" Target="../diagrams/drawing30.xml"/><Relationship Id="rId3" Type="http://schemas.openxmlformats.org/officeDocument/2006/relationships/image" Target="../media/image114.png"/><Relationship Id="rId7" Type="http://schemas.openxmlformats.org/officeDocument/2006/relationships/diagramColors" Target="../diagrams/colors29.xml"/><Relationship Id="rId12" Type="http://schemas.openxmlformats.org/officeDocument/2006/relationships/diagramColors" Target="../diagrams/colors3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9.xml"/><Relationship Id="rId11" Type="http://schemas.openxmlformats.org/officeDocument/2006/relationships/diagramQuickStyle" Target="../diagrams/quickStyle30.xml"/><Relationship Id="rId5" Type="http://schemas.openxmlformats.org/officeDocument/2006/relationships/diagramLayout" Target="../diagrams/layout29.xml"/><Relationship Id="rId10" Type="http://schemas.openxmlformats.org/officeDocument/2006/relationships/diagramLayout" Target="../diagrams/layout30.xml"/><Relationship Id="rId4" Type="http://schemas.openxmlformats.org/officeDocument/2006/relationships/diagramData" Target="../diagrams/data29.xml"/><Relationship Id="rId9" Type="http://schemas.openxmlformats.org/officeDocument/2006/relationships/diagramData" Target="../diagrams/data30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127.jpe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10" Type="http://schemas.openxmlformats.org/officeDocument/2006/relationships/image" Target="../media/image43.png"/><Relationship Id="rId4" Type="http://schemas.openxmlformats.org/officeDocument/2006/relationships/diagramData" Target="../diagrams/data32.xml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135.png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Relationship Id="rId9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135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7.xml"/><Relationship Id="rId3" Type="http://schemas.openxmlformats.org/officeDocument/2006/relationships/image" Target="../media/image47.pn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7.xm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6.xml"/><Relationship Id="rId11" Type="http://schemas.openxmlformats.org/officeDocument/2006/relationships/diagramData" Target="../diagrams/data7.xml"/><Relationship Id="rId5" Type="http://schemas.openxmlformats.org/officeDocument/2006/relationships/image" Target="../media/image49.png"/><Relationship Id="rId15" Type="http://schemas.microsoft.com/office/2007/relationships/diagramDrawing" Target="../diagrams/drawing7.xml"/><Relationship Id="rId10" Type="http://schemas.microsoft.com/office/2007/relationships/diagramDrawing" Target="../diagrams/drawing6.xml"/><Relationship Id="rId4" Type="http://schemas.openxmlformats.org/officeDocument/2006/relationships/image" Target="../media/image48.png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34" y="1"/>
            <a:ext cx="9194334" cy="6814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TBS, NPA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802494"/>
              </p:ext>
            </p:extLst>
          </p:nvPr>
        </p:nvGraphicFramePr>
        <p:xfrm>
          <a:off x="117446" y="914400"/>
          <a:ext cx="8834467" cy="5460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073" y="3587549"/>
            <a:ext cx="8681884" cy="605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65" y="5945797"/>
            <a:ext cx="8190270" cy="771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9714" y="6522918"/>
            <a:ext cx="6417421" cy="19440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itnaa</a:t>
            </a:r>
            <a:r>
              <a:rPr lang="en-US" dirty="0" smtClean="0"/>
              <a:t> Hindi </a:t>
            </a:r>
            <a:r>
              <a:rPr lang="en-US" dirty="0" err="1" smtClean="0"/>
              <a:t>kaun</a:t>
            </a:r>
            <a:r>
              <a:rPr lang="en-US" dirty="0" smtClean="0"/>
              <a:t> </a:t>
            </a:r>
            <a:r>
              <a:rPr lang="en-US" dirty="0" err="1" smtClean="0"/>
              <a:t>taiyaar</a:t>
            </a:r>
            <a:r>
              <a:rPr lang="en-US" dirty="0" smtClean="0"/>
              <a:t> </a:t>
            </a:r>
            <a:r>
              <a:rPr lang="en-US" dirty="0" err="1" smtClean="0"/>
              <a:t>kartaa</a:t>
            </a:r>
            <a:r>
              <a:rPr lang="en-US" dirty="0" smtClean="0"/>
              <a:t> hai? When  even SDR def. is wrong!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6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5"/>
          <p:cNvGraphicFramePr>
            <a:graphicFrameLocks/>
          </p:cNvGraphicFramePr>
          <p:nvPr>
            <p:extLst/>
          </p:nvPr>
        </p:nvGraphicFramePr>
        <p:xfrm>
          <a:off x="4094796" y="1399011"/>
          <a:ext cx="5151700" cy="192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34462" y="4280630"/>
          <a:ext cx="5151700" cy="192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Money Supply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172" y="2897249"/>
            <a:ext cx="2104860" cy="2033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293" y="3239435"/>
            <a:ext cx="1901858" cy="125522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5204873" y="4776051"/>
            <a:ext cx="1577130" cy="956345"/>
          </a:xfrm>
          <a:prstGeom prst="wedgeRectCallout">
            <a:avLst>
              <a:gd name="adj1" fmla="val -7535"/>
              <a:gd name="adj2" fmla="val -1155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Currency with public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20410" y="6201709"/>
            <a:ext cx="5603846" cy="593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M1: Currency with Public + Demand Deposits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670646" y="2159092"/>
            <a:ext cx="2533475" cy="9815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M0: reserve money</a:t>
            </a:r>
          </a:p>
          <a:p>
            <a:pPr algn="ctr"/>
            <a:r>
              <a:rPr lang="en-US" sz="2400" dirty="0" smtClean="0"/>
              <a:t>High powered money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353" y="-58400"/>
            <a:ext cx="2272184" cy="2104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117"/>
            <a:ext cx="3152381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4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RBI’s Balance sheet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481226"/>
              </p:ext>
            </p:extLst>
          </p:nvPr>
        </p:nvGraphicFramePr>
        <p:xfrm>
          <a:off x="153988" y="914400"/>
          <a:ext cx="8797925" cy="3982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4809391" y="4820339"/>
            <a:ext cx="3991708" cy="96715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M0 or Reserve Money or High powered money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07" y="4716986"/>
            <a:ext cx="2311322" cy="2141014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3727009" y="2787162"/>
            <a:ext cx="931567" cy="407083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Interest-&gt;dividend</a:t>
            </a:r>
            <a:endParaRPr lang="en-US" sz="28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716713" y="5463506"/>
            <a:ext cx="2235200" cy="1270489"/>
          </a:xfrm>
          <a:prstGeom prst="wedgeRectCallout">
            <a:avLst>
              <a:gd name="adj1" fmla="val -34785"/>
              <a:gd name="adj2" fmla="val -12687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if some of the currency withdrawn?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041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F60FC6-E2D4-4E7B-9100-2577B3F3E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6F60FC6-E2D4-4E7B-9100-2577B3F3E2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2BEC61-9F12-42AA-A95F-20FCD6ED98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142BEC61-9F12-42AA-A95F-20FCD6ED98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63256F-22C5-4F15-A2C0-F950DCD93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A63256F-22C5-4F15-A2C0-F950DCD93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61D19D-BEA5-4BB7-AE12-01B993FD6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461D19D-BEA5-4BB7-AE12-01B993FD66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60C41E-E60B-411A-B6E3-E4E13D26EC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860C41E-E60B-411A-B6E3-E4E13D26EC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CE439-68EB-4B25-84D7-2C4B20FA5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B9CCE439-68EB-4B25-84D7-2C4B20FA5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C8A792-947E-4126-9330-A19813159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51C8A792-947E-4126-9330-A198131599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5D8793-D52B-487E-87F4-A2F6C65C2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BC5D8793-D52B-487E-87F4-A2F6C65C2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E68B04-06AA-44A6-82AD-118F106B35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3AE68B04-06AA-44A6-82AD-118F106B35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776663"/>
            <a:ext cx="2317750" cy="1738312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u="sng" dirty="0" smtClean="0">
                <a:solidFill>
                  <a:srgbClr val="FFC000"/>
                </a:solidFill>
              </a:rPr>
              <a:t>Exchanging Notes @RBI:</a:t>
            </a:r>
          </a:p>
          <a:p>
            <a:pPr fontAlgn="ctr"/>
            <a:r>
              <a:rPr lang="en-US" sz="2400" dirty="0" smtClean="0"/>
              <a:t>old </a:t>
            </a:r>
            <a:r>
              <a:rPr lang="en-US" sz="2400" dirty="0"/>
              <a:t>Rs 500 and Rs 1,000 notes are no longer RBI's liability from 31/12/16.</a:t>
            </a:r>
          </a:p>
          <a:p>
            <a:pPr fontAlgn="ctr"/>
            <a:r>
              <a:rPr lang="en-US" sz="2400" dirty="0"/>
              <a:t>But union can give grace period to deposit these notes to RBI. (e.g. NRI) with proof.</a:t>
            </a:r>
          </a:p>
          <a:p>
            <a:pPr fontAlgn="ctr"/>
            <a:r>
              <a:rPr lang="en-US" sz="2400" dirty="0"/>
              <a:t>RBI to credit notes in KYC bank account. </a:t>
            </a:r>
          </a:p>
          <a:p>
            <a:pPr fontAlgn="ctr"/>
            <a:r>
              <a:rPr lang="en-US" sz="2400" dirty="0">
                <a:solidFill>
                  <a:srgbClr val="FF0000"/>
                </a:solidFill>
              </a:rPr>
              <a:t>False claims punishment: </a:t>
            </a:r>
            <a:r>
              <a:rPr lang="en-US" sz="2400" dirty="0"/>
              <a:t>Rs.50k OR 5x the claim value whichever higher.</a:t>
            </a:r>
          </a:p>
          <a:p>
            <a:pPr marL="0" indent="0">
              <a:buNone/>
            </a:pPr>
            <a:r>
              <a:rPr lang="en-US" sz="2400" u="sng" dirty="0">
                <a:solidFill>
                  <a:srgbClr val="FFC000"/>
                </a:solidFill>
              </a:rPr>
              <a:t>Ceiling on holding old notes</a:t>
            </a:r>
          </a:p>
          <a:p>
            <a:r>
              <a:rPr lang="en-US" sz="2400" dirty="0"/>
              <a:t>Max. 10 </a:t>
            </a:r>
            <a:r>
              <a:rPr lang="en-US" sz="2400" dirty="0" smtClean="0"/>
              <a:t>notes for individual</a:t>
            </a:r>
            <a:endParaRPr lang="en-US" sz="2400" dirty="0"/>
          </a:p>
          <a:p>
            <a:r>
              <a:rPr lang="en-US" sz="2400" dirty="0"/>
              <a:t>Max. 25 notes for research / numismatics </a:t>
            </a:r>
          </a:p>
          <a:p>
            <a:r>
              <a:rPr lang="en-US" sz="2400" dirty="0"/>
              <a:t>Others allowed by court / RBI.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Else punishment: </a:t>
            </a:r>
            <a:r>
              <a:rPr lang="en-US" sz="2400" dirty="0"/>
              <a:t>Rs 10,000, OR 5x the value of notes whichever higher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Specified Bank Notes (Cessation of Liabilities) Ordinance, 2016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30/12/16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 smtClean="0"/>
              <a:t>Demonetization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-8093" y="5696711"/>
            <a:ext cx="9144000" cy="48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2017: Budget </a:t>
            </a:r>
            <a:r>
              <a:rPr lang="en-US" dirty="0" smtClean="0"/>
              <a:t>session - Specified </a:t>
            </a:r>
            <a:r>
              <a:rPr lang="en-US" dirty="0"/>
              <a:t>Bank Notes ( Cessation of Liabilities ) Bill, </a:t>
            </a:r>
            <a:r>
              <a:rPr lang="en-US" dirty="0" smtClean="0"/>
              <a:t>2017 to replace this ordinance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10980" y="6300132"/>
            <a:ext cx="6224927" cy="4530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Demonatization</a:t>
            </a:r>
            <a:r>
              <a:rPr lang="en-US" dirty="0" smtClean="0"/>
              <a:t>: impact, positive, negative…later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5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RBI’s Balance sheet: special bank notes (SBN)-500, 1000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3982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107" y="4716986"/>
            <a:ext cx="2311322" cy="2141014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29276771"/>
              </p:ext>
            </p:extLst>
          </p:nvPr>
        </p:nvGraphicFramePr>
        <p:xfrm>
          <a:off x="4872067" y="3736644"/>
          <a:ext cx="4079846" cy="2141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32143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F60FC6-E2D4-4E7B-9100-2577B3F3E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6F60FC6-E2D4-4E7B-9100-2577B3F3E2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CE439-68EB-4B25-84D7-2C4B20FA5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9CCE439-68EB-4B25-84D7-2C4B20FA5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1EBA03-F576-4901-AA14-4EFC34D2C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A1EBA03-F576-4901-AA14-4EFC34D2C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accounting equation: technically incorrect </a:t>
            </a:r>
            <a:r>
              <a:rPr lang="en-US" dirty="0" err="1" smtClean="0"/>
              <a:t>ofcourse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69" y="1027456"/>
            <a:ext cx="8692427" cy="397313"/>
          </a:xfrm>
          <a:prstGeom prst="rect">
            <a:avLst/>
          </a:prstGeom>
        </p:spPr>
      </p:pic>
      <p:sp>
        <p:nvSpPr>
          <p:cNvPr id="8" name="Curved Up Arrow 7"/>
          <p:cNvSpPr/>
          <p:nvPr/>
        </p:nvSpPr>
        <p:spPr>
          <a:xfrm>
            <a:off x="2642532" y="1332491"/>
            <a:ext cx="3858936" cy="1159040"/>
          </a:xfrm>
          <a:prstGeom prst="curved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Up Arrow 8"/>
          <p:cNvSpPr/>
          <p:nvPr/>
        </p:nvSpPr>
        <p:spPr>
          <a:xfrm>
            <a:off x="3624044" y="1332491"/>
            <a:ext cx="1895912" cy="731201"/>
          </a:xfrm>
          <a:prstGeom prst="curved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6191" y="3150066"/>
                <a:ext cx="89516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𝐴𝑠𝑠𝑒𝑡𝑠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𝐶𝑎𝑝𝑖𝑡𝑎𝑙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𝐿𝑖𝑎𝑏𝑖𝑙𝑖𝑡𝑖𝑒𝑠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1" y="3150066"/>
                <a:ext cx="89516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owchart: Process 12"/>
          <p:cNvSpPr/>
          <p:nvPr/>
        </p:nvSpPr>
        <p:spPr>
          <a:xfrm>
            <a:off x="6954473" y="3734841"/>
            <a:ext cx="1887523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Rs.100 cr</a:t>
            </a:r>
            <a:endParaRPr lang="en-US" sz="3600" dirty="0"/>
          </a:p>
        </p:txBody>
      </p:sp>
      <p:sp>
        <p:nvSpPr>
          <p:cNvPr id="14" name="Flowchart: Process 13"/>
          <p:cNvSpPr/>
          <p:nvPr/>
        </p:nvSpPr>
        <p:spPr>
          <a:xfrm>
            <a:off x="2114026" y="3734841"/>
            <a:ext cx="1887523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Rs.5 cr</a:t>
            </a:r>
            <a:endParaRPr lang="en-US" sz="3600" dirty="0"/>
          </a:p>
        </p:txBody>
      </p:sp>
      <p:sp>
        <p:nvSpPr>
          <p:cNvPr id="15" name="Flowchart: Process 14"/>
          <p:cNvSpPr/>
          <p:nvPr/>
        </p:nvSpPr>
        <p:spPr>
          <a:xfrm>
            <a:off x="4613945" y="3734841"/>
            <a:ext cx="1887523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/>
              <a:t>Rs.5 cr</a:t>
            </a:r>
            <a:endParaRPr lang="en-US" sz="3600" u="sng" dirty="0"/>
          </a:p>
        </p:txBody>
      </p:sp>
      <p:sp>
        <p:nvSpPr>
          <p:cNvPr id="17" name="Pentagon 16"/>
          <p:cNvSpPr/>
          <p:nvPr/>
        </p:nvSpPr>
        <p:spPr>
          <a:xfrm>
            <a:off x="0" y="3734841"/>
            <a:ext cx="1870745" cy="728102"/>
          </a:xfrm>
          <a:prstGeom prst="homePlate">
            <a:avLst>
              <a:gd name="adj" fmla="val 269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Rs.110 cr</a:t>
            </a:r>
            <a:endParaRPr lang="en-US" sz="3600" dirty="0"/>
          </a:p>
        </p:txBody>
      </p:sp>
      <p:sp>
        <p:nvSpPr>
          <p:cNvPr id="2" name="Down Arrow 1"/>
          <p:cNvSpPr/>
          <p:nvPr/>
        </p:nvSpPr>
        <p:spPr>
          <a:xfrm rot="1143963">
            <a:off x="3042138" y="2063692"/>
            <a:ext cx="254977" cy="122463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20679242">
            <a:off x="4864986" y="1992845"/>
            <a:ext cx="254977" cy="124978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050" y="4604997"/>
            <a:ext cx="2290340" cy="2255181"/>
          </a:xfrm>
          <a:prstGeom prst="rect">
            <a:avLst/>
          </a:prstGeom>
        </p:spPr>
      </p:pic>
      <p:sp>
        <p:nvSpPr>
          <p:cNvPr id="16" name="Equal 15"/>
          <p:cNvSpPr/>
          <p:nvPr/>
        </p:nvSpPr>
        <p:spPr>
          <a:xfrm>
            <a:off x="1628266" y="3822182"/>
            <a:ext cx="746874" cy="621582"/>
          </a:xfrm>
          <a:prstGeom prst="mathEqua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4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accounting equation: technically incorrect </a:t>
            </a:r>
            <a:r>
              <a:rPr lang="en-US" dirty="0" err="1" smtClean="0"/>
              <a:t>ofcourse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6191" y="1640585"/>
                <a:ext cx="89516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𝐴𝑠𝑠𝑒𝑡𝑠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𝐶𝑎𝑝𝑖𝑡𝑎𝑙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𝐿𝑖𝑎𝑏𝑖𝑙𝑖𝑡𝑖𝑒𝑠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1" y="1640585"/>
                <a:ext cx="895161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owchart: Process 12"/>
          <p:cNvSpPr/>
          <p:nvPr/>
        </p:nvSpPr>
        <p:spPr>
          <a:xfrm>
            <a:off x="6954473" y="2225360"/>
            <a:ext cx="1887523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Rs.100 cr</a:t>
            </a:r>
            <a:endParaRPr lang="en-US" sz="3600" dirty="0"/>
          </a:p>
        </p:txBody>
      </p:sp>
      <p:sp>
        <p:nvSpPr>
          <p:cNvPr id="14" name="Flowchart: Process 13"/>
          <p:cNvSpPr/>
          <p:nvPr/>
        </p:nvSpPr>
        <p:spPr>
          <a:xfrm>
            <a:off x="2618139" y="2225360"/>
            <a:ext cx="1462248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Rs.5 cr</a:t>
            </a:r>
            <a:endParaRPr lang="en-US" sz="3600" dirty="0"/>
          </a:p>
        </p:txBody>
      </p:sp>
      <p:sp>
        <p:nvSpPr>
          <p:cNvPr id="15" name="Flowchart: Process 14"/>
          <p:cNvSpPr/>
          <p:nvPr/>
        </p:nvSpPr>
        <p:spPr>
          <a:xfrm>
            <a:off x="4613945" y="2225360"/>
            <a:ext cx="1887523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/>
              <a:t>Rs.5 cr</a:t>
            </a:r>
            <a:endParaRPr lang="en-US" sz="3600" u="sng" dirty="0"/>
          </a:p>
        </p:txBody>
      </p:sp>
      <p:sp>
        <p:nvSpPr>
          <p:cNvPr id="17" name="Pentagon 16"/>
          <p:cNvSpPr/>
          <p:nvPr/>
        </p:nvSpPr>
        <p:spPr>
          <a:xfrm>
            <a:off x="0" y="2225360"/>
            <a:ext cx="1870745" cy="728102"/>
          </a:xfrm>
          <a:prstGeom prst="homePlate">
            <a:avLst>
              <a:gd name="adj" fmla="val 269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Rs.110 cr</a:t>
            </a:r>
            <a:endParaRPr lang="en-US" sz="3600" dirty="0"/>
          </a:p>
        </p:txBody>
      </p:sp>
      <p:sp>
        <p:nvSpPr>
          <p:cNvPr id="18" name="Flowchart: Process 17"/>
          <p:cNvSpPr/>
          <p:nvPr/>
        </p:nvSpPr>
        <p:spPr>
          <a:xfrm>
            <a:off x="6954473" y="3341095"/>
            <a:ext cx="1887523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Rs.60 cr</a:t>
            </a:r>
            <a:endParaRPr lang="en-US" sz="3600" dirty="0"/>
          </a:p>
        </p:txBody>
      </p:sp>
      <p:sp>
        <p:nvSpPr>
          <p:cNvPr id="19" name="Pentagon 18"/>
          <p:cNvSpPr/>
          <p:nvPr/>
        </p:nvSpPr>
        <p:spPr>
          <a:xfrm>
            <a:off x="-1" y="3341095"/>
            <a:ext cx="1870745" cy="728102"/>
          </a:xfrm>
          <a:prstGeom prst="homePlate">
            <a:avLst>
              <a:gd name="adj" fmla="val 269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Rs.110 cr</a:t>
            </a:r>
            <a:endParaRPr lang="en-US" sz="3600" dirty="0"/>
          </a:p>
        </p:txBody>
      </p:sp>
      <p:sp>
        <p:nvSpPr>
          <p:cNvPr id="21" name="Flowchart: Process 20"/>
          <p:cNvSpPr/>
          <p:nvPr/>
        </p:nvSpPr>
        <p:spPr>
          <a:xfrm>
            <a:off x="2618139" y="3370249"/>
            <a:ext cx="1462248" cy="6832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Rs.5 cr</a:t>
            </a:r>
            <a:endParaRPr lang="en-US" sz="3600" dirty="0"/>
          </a:p>
        </p:txBody>
      </p:sp>
      <p:sp>
        <p:nvSpPr>
          <p:cNvPr id="22" name="Flowchart: Process 21"/>
          <p:cNvSpPr/>
          <p:nvPr/>
        </p:nvSpPr>
        <p:spPr>
          <a:xfrm>
            <a:off x="4613945" y="3370249"/>
            <a:ext cx="1887523" cy="12096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/>
              <a:t>Rs.5 cr</a:t>
            </a:r>
          </a:p>
          <a:p>
            <a:pPr algn="ctr"/>
            <a:r>
              <a:rPr lang="en-US" sz="3600" dirty="0" smtClean="0"/>
              <a:t>+Rs.40 cr</a:t>
            </a:r>
            <a:endParaRPr lang="en-US" sz="3600" dirty="0"/>
          </a:p>
        </p:txBody>
      </p:sp>
      <p:sp>
        <p:nvSpPr>
          <p:cNvPr id="25" name="Left Arrow 24"/>
          <p:cNvSpPr/>
          <p:nvPr/>
        </p:nvSpPr>
        <p:spPr>
          <a:xfrm rot="20609073">
            <a:off x="2148462" y="4789732"/>
            <a:ext cx="3890785" cy="1576631"/>
          </a:xfrm>
          <a:prstGeom prst="leftArrow">
            <a:avLst>
              <a:gd name="adj1" fmla="val 81189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Larger dividend to Government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443" y="3921461"/>
            <a:ext cx="1565581" cy="13168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-1" y="3106481"/>
            <a:ext cx="9144001" cy="26376"/>
          </a:xfrm>
          <a:prstGeom prst="line">
            <a:avLst/>
          </a:prstGeom>
          <a:ln w="762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0726" y="4734728"/>
            <a:ext cx="1578097" cy="2189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669" y="4047429"/>
            <a:ext cx="1200370" cy="17333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13945" y="3921461"/>
            <a:ext cx="1887523" cy="813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qual 3"/>
          <p:cNvSpPr/>
          <p:nvPr/>
        </p:nvSpPr>
        <p:spPr>
          <a:xfrm>
            <a:off x="1807039" y="2276661"/>
            <a:ext cx="746874" cy="621582"/>
          </a:xfrm>
          <a:prstGeom prst="mathEqua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Not Equal 6"/>
          <p:cNvSpPr/>
          <p:nvPr/>
        </p:nvSpPr>
        <p:spPr>
          <a:xfrm>
            <a:off x="1807039" y="3419543"/>
            <a:ext cx="717766" cy="584706"/>
          </a:xfrm>
          <a:prstGeom prst="mathNotEqua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42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argument : it’s not ‘windfall profit” for RBI because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69" y="1027456"/>
            <a:ext cx="8692427" cy="397313"/>
          </a:xfrm>
          <a:prstGeom prst="rect">
            <a:avLst/>
          </a:prstGeom>
        </p:spPr>
      </p:pic>
      <p:sp>
        <p:nvSpPr>
          <p:cNvPr id="8" name="Curved Up Arrow 7"/>
          <p:cNvSpPr/>
          <p:nvPr/>
        </p:nvSpPr>
        <p:spPr>
          <a:xfrm>
            <a:off x="2642532" y="1332491"/>
            <a:ext cx="3858936" cy="1159040"/>
          </a:xfrm>
          <a:prstGeom prst="curved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Up Arrow 8"/>
          <p:cNvSpPr/>
          <p:nvPr/>
        </p:nvSpPr>
        <p:spPr>
          <a:xfrm>
            <a:off x="3624044" y="1332491"/>
            <a:ext cx="1895912" cy="731201"/>
          </a:xfrm>
          <a:prstGeom prst="curved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6191" y="3150066"/>
                <a:ext cx="89516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𝐴𝑠𝑠𝑒𝑡𝑠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𝐶𝑎𝑝𝑖𝑡𝑎𝑙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𝑃𝑟𝑜𝑓𝑖𝑡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𝐿𝑖𝑎𝑏𝑖𝑙𝑖𝑡𝑖𝑒𝑠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1" y="3150066"/>
                <a:ext cx="89516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owchart: Process 12"/>
          <p:cNvSpPr/>
          <p:nvPr/>
        </p:nvSpPr>
        <p:spPr>
          <a:xfrm>
            <a:off x="6954473" y="3734841"/>
            <a:ext cx="1887523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Rs.100 cr</a:t>
            </a:r>
            <a:endParaRPr lang="en-US" sz="3600" dirty="0"/>
          </a:p>
        </p:txBody>
      </p:sp>
      <p:sp>
        <p:nvSpPr>
          <p:cNvPr id="14" name="Flowchart: Process 13"/>
          <p:cNvSpPr/>
          <p:nvPr/>
        </p:nvSpPr>
        <p:spPr>
          <a:xfrm>
            <a:off x="2114026" y="3734841"/>
            <a:ext cx="1887523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Rs.5 cr</a:t>
            </a:r>
            <a:endParaRPr lang="en-US" sz="3600" dirty="0"/>
          </a:p>
        </p:txBody>
      </p:sp>
      <p:sp>
        <p:nvSpPr>
          <p:cNvPr id="15" name="Flowchart: Process 14"/>
          <p:cNvSpPr/>
          <p:nvPr/>
        </p:nvSpPr>
        <p:spPr>
          <a:xfrm>
            <a:off x="4445449" y="3734841"/>
            <a:ext cx="2056020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trike="sngStrike" dirty="0" smtClean="0"/>
              <a:t>Rs.5 </a:t>
            </a:r>
            <a:r>
              <a:rPr lang="en-US" sz="2800" strike="sngStrike" dirty="0" err="1" smtClean="0"/>
              <a:t>nahi</a:t>
            </a:r>
            <a:r>
              <a:rPr lang="en-US" sz="2800" strike="sngStrike" dirty="0" smtClean="0"/>
              <a:t> </a:t>
            </a:r>
            <a:r>
              <a:rPr lang="en-US" sz="2800" dirty="0" smtClean="0"/>
              <a:t>4 cr</a:t>
            </a:r>
            <a:endParaRPr lang="en-US" sz="2800" dirty="0"/>
          </a:p>
        </p:txBody>
      </p:sp>
      <p:sp>
        <p:nvSpPr>
          <p:cNvPr id="17" name="Pentagon 16"/>
          <p:cNvSpPr/>
          <p:nvPr/>
        </p:nvSpPr>
        <p:spPr>
          <a:xfrm>
            <a:off x="0" y="3734841"/>
            <a:ext cx="1870745" cy="728102"/>
          </a:xfrm>
          <a:prstGeom prst="homePlate">
            <a:avLst>
              <a:gd name="adj" fmla="val 269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Rs.110 cr</a:t>
            </a:r>
            <a:endParaRPr lang="en-US" sz="3600" dirty="0"/>
          </a:p>
        </p:txBody>
      </p:sp>
      <p:sp>
        <p:nvSpPr>
          <p:cNvPr id="18" name="Flowchart: Process 17"/>
          <p:cNvSpPr/>
          <p:nvPr/>
        </p:nvSpPr>
        <p:spPr>
          <a:xfrm>
            <a:off x="6954473" y="4850576"/>
            <a:ext cx="1887523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Rs.97 cr</a:t>
            </a:r>
            <a:endParaRPr lang="en-US" sz="3600" dirty="0"/>
          </a:p>
        </p:txBody>
      </p:sp>
      <p:sp>
        <p:nvSpPr>
          <p:cNvPr id="19" name="Pentagon 18"/>
          <p:cNvSpPr/>
          <p:nvPr/>
        </p:nvSpPr>
        <p:spPr>
          <a:xfrm>
            <a:off x="-1" y="4850576"/>
            <a:ext cx="1870745" cy="728102"/>
          </a:xfrm>
          <a:prstGeom prst="homePlate">
            <a:avLst>
              <a:gd name="adj" fmla="val 269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Rs.110 cr</a:t>
            </a:r>
            <a:endParaRPr lang="en-US" sz="3600" dirty="0"/>
          </a:p>
        </p:txBody>
      </p:sp>
      <p:sp>
        <p:nvSpPr>
          <p:cNvPr id="21" name="Flowchart: Process 20"/>
          <p:cNvSpPr/>
          <p:nvPr/>
        </p:nvSpPr>
        <p:spPr>
          <a:xfrm>
            <a:off x="2114026" y="4834922"/>
            <a:ext cx="1887523" cy="7281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Rs.5 cr</a:t>
            </a:r>
            <a:endParaRPr lang="en-US" sz="3600" dirty="0"/>
          </a:p>
        </p:txBody>
      </p:sp>
      <p:sp>
        <p:nvSpPr>
          <p:cNvPr id="22" name="Flowchart: Process 21"/>
          <p:cNvSpPr/>
          <p:nvPr/>
        </p:nvSpPr>
        <p:spPr>
          <a:xfrm>
            <a:off x="4445448" y="4694047"/>
            <a:ext cx="2181138" cy="93230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4 +3cr=</a:t>
            </a:r>
            <a:r>
              <a:rPr lang="en-US" sz="2800" u="sng" dirty="0" smtClean="0"/>
              <a:t>7 cr.</a:t>
            </a:r>
          </a:p>
          <a:p>
            <a:pPr algn="ctr"/>
            <a:endParaRPr lang="en-US" sz="2800" dirty="0" smtClean="0"/>
          </a:p>
        </p:txBody>
      </p:sp>
      <p:sp>
        <p:nvSpPr>
          <p:cNvPr id="2" name="Rectangular Callout 1"/>
          <p:cNvSpPr/>
          <p:nvPr/>
        </p:nvSpPr>
        <p:spPr>
          <a:xfrm>
            <a:off x="4496498" y="1988191"/>
            <a:ext cx="3926049" cy="1023457"/>
          </a:xfrm>
          <a:prstGeom prst="wedgeRectCallout">
            <a:avLst>
              <a:gd name="adj1" fmla="val -29137"/>
              <a:gd name="adj2" fmla="val -10553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Exchanging old notes, printing new notes…</a:t>
            </a:r>
            <a:r>
              <a:rPr lang="en-US" sz="2400" dirty="0" err="1" smtClean="0"/>
              <a:t>KHARCHAA..say</a:t>
            </a:r>
            <a:r>
              <a:rPr lang="en-US" sz="2400" dirty="0" smtClean="0"/>
              <a:t> 1 cr.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341" y="5937357"/>
            <a:ext cx="3917659" cy="90744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21095410">
            <a:off x="1321727" y="5618694"/>
            <a:ext cx="3524514" cy="973123"/>
          </a:xfrm>
          <a:prstGeom prst="lef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Windfall is only7-5= 2 cr.=&gt; OMO purchase G-sec=&gt; ease liquidity, “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remonetization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049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9" y="225878"/>
            <a:ext cx="8961895" cy="1618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9" y="1987661"/>
            <a:ext cx="4910013" cy="475555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/>
          </p:nvPr>
        </p:nvGraphicFramePr>
        <p:xfrm>
          <a:off x="5064154" y="1844112"/>
          <a:ext cx="4079846" cy="3229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Horizontal Scroll 7"/>
          <p:cNvSpPr/>
          <p:nvPr/>
        </p:nvSpPr>
        <p:spPr>
          <a:xfrm>
            <a:off x="5064154" y="5231423"/>
            <a:ext cx="3962400" cy="1511797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1978’s demonetization = 25% banned currency did not return.</a:t>
            </a:r>
            <a:endParaRPr lang="en-US" sz="2400" dirty="0"/>
          </a:p>
        </p:txBody>
      </p:sp>
      <p:sp>
        <p:nvSpPr>
          <p:cNvPr id="2" name="Pentagon 1"/>
          <p:cNvSpPr/>
          <p:nvPr/>
        </p:nvSpPr>
        <p:spPr>
          <a:xfrm>
            <a:off x="1503485" y="870438"/>
            <a:ext cx="7367953" cy="545124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News one week after demonetization of 8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November 2016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795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8C27AC-3804-4711-85D8-C087518D9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E8C27AC-3804-4711-85D8-C087518D99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3B2E0D-B992-4AF4-A192-B63BE9DBF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683B2E0D-B992-4AF4-A192-B63BE9DBFA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A91A1F-E179-4FF8-A823-0144673E6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7A91A1F-E179-4FF8-A823-0144673E69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D8C241-891B-4483-9E19-068DAED0BA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40D8C241-891B-4483-9E19-068DAED0BA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9" y="194103"/>
            <a:ext cx="9081611" cy="2098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7048"/>
            <a:ext cx="5409524" cy="458095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5310231" y="2365695"/>
          <a:ext cx="3833769" cy="3140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angle 6"/>
          <p:cNvSpPr/>
          <p:nvPr/>
        </p:nvSpPr>
        <p:spPr>
          <a:xfrm>
            <a:off x="5536734" y="5596758"/>
            <a:ext cx="3607266" cy="11710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+ cost of printing and transporting new currency = &gt;16,000 </a:t>
            </a:r>
            <a:r>
              <a:rPr lang="en-US" sz="2400" dirty="0" err="1" smtClean="0"/>
              <a:t>crs</a:t>
            </a:r>
            <a:r>
              <a:rPr lang="en-US" sz="2400" dirty="0" smtClean="0"/>
              <a:t> </a:t>
            </a:r>
            <a:r>
              <a:rPr lang="en-US" sz="2400" smtClean="0"/>
              <a:t>+OMO</a:t>
            </a:r>
            <a:endParaRPr lang="en-US" sz="2400" dirty="0"/>
          </a:p>
        </p:txBody>
      </p:sp>
      <p:sp>
        <p:nvSpPr>
          <p:cNvPr id="6" name="Pentagon 5"/>
          <p:cNvSpPr/>
          <p:nvPr/>
        </p:nvSpPr>
        <p:spPr>
          <a:xfrm>
            <a:off x="3543139" y="1318846"/>
            <a:ext cx="5539316" cy="545124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News after two months!!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85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8C27AC-3804-4711-85D8-C087518D9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E8C27AC-3804-4711-85D8-C087518D99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3B2E0D-B992-4AF4-A192-B63BE9DBF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83B2E0D-B992-4AF4-A192-B63BE9DBFA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A91A1F-E179-4FF8-A823-0144673E6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87A91A1F-E179-4FF8-A823-0144673E69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D8C241-891B-4483-9E19-068DAED0BA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40D8C241-891B-4483-9E19-068DAED0BA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429" y="1229655"/>
            <a:ext cx="5915025" cy="3943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008" y="1578260"/>
            <a:ext cx="3269860" cy="3339213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28600" y="61546"/>
            <a:ext cx="7930662" cy="1354016"/>
          </a:xfrm>
          <a:prstGeom prst="wedgeRectCallout">
            <a:avLst>
              <a:gd name="adj1" fmla="val -28372"/>
              <a:gd name="adj2" fmla="val 8003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 speculation about special dividend to be paid by RBI owing to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extinguished liabilities after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demonetisation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What is your stance on this demand?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12167184"/>
              </p:ext>
            </p:extLst>
          </p:nvPr>
        </p:nvGraphicFramePr>
        <p:xfrm>
          <a:off x="-61546" y="5335703"/>
          <a:ext cx="9144000" cy="1522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Rectangular Callout 5"/>
          <p:cNvSpPr/>
          <p:nvPr/>
        </p:nvSpPr>
        <p:spPr>
          <a:xfrm>
            <a:off x="852854" y="4134284"/>
            <a:ext cx="7930662" cy="1354016"/>
          </a:xfrm>
          <a:prstGeom prst="wedgeRectCallout">
            <a:avLst>
              <a:gd name="adj1" fmla="val 33380"/>
              <a:gd name="adj2" fmla="val -7840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withdrawal of legal tender status does not extinguish anything from RBI’s balance sheet. There is no question of special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dividend. (Dec. 8, 2016)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253" y="1343920"/>
            <a:ext cx="3775198" cy="27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C678A1B-E6E9-4838-B4FA-101C0D4F1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3C678A1B-E6E9-4838-B4FA-101C0D4F1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023F94-4F8E-4F72-A7E3-90B3D0E4D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00023F94-4F8E-4F72-A7E3-90B3D0E4DA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B8DCC0-EBFA-4889-AB7F-50ECD9DA3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E7B8DCC0-EBFA-4889-AB7F-50ECD9DA37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98E1B86-C748-42EF-8F17-28F096C6B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B98E1B86-C748-42EF-8F17-28F096C6B9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C3FEAC-DAD8-41AF-B885-E42B4C7D4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83C3FEAC-DAD8-41AF-B885-E42B4C7D4A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1262E4-3AE3-46DA-9DEA-B60DB188C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dgm id="{841262E4-3AE3-46DA-9DEA-B60DB188C3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9E3BA-BCD4-47BE-A596-61DB088DC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2D19E3BA-BCD4-47BE-A596-61DB088DC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 Sector Asset Rehabilitation Agency (PARA</a:t>
            </a:r>
            <a:r>
              <a:rPr lang="en-US" dirty="0" smtClean="0"/>
              <a:t>) or “Bad bank”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28882263"/>
              </p:ext>
            </p:extLst>
          </p:nvPr>
        </p:nvGraphicFramePr>
        <p:xfrm>
          <a:off x="1178169" y="1225550"/>
          <a:ext cx="7130806" cy="41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7682"/>
            <a:ext cx="4118994" cy="3008761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691156" y="5432062"/>
            <a:ext cx="5452844" cy="922789"/>
          </a:xfrm>
          <a:prstGeom prst="wedgeRectCallout">
            <a:avLst>
              <a:gd name="adj1" fmla="val -72987"/>
              <a:gd name="adj2" fmla="val -1295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Alphabetical soup has failed to treat NPA disease. </a:t>
            </a:r>
            <a:r>
              <a:rPr lang="hi-IN" sz="2400" dirty="0" smtClean="0"/>
              <a:t>कुछ यूनिक करना मंगता है.....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340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C58213D-B803-40EF-9AF0-C147FF7B2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C58213D-B803-40EF-9AF0-C147FF7B23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EF1ECA3-72AB-47FB-8581-AC1610B0F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3EF1ECA3-72AB-47FB-8581-AC1610B0F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5ACA8B-1999-49E4-AB87-621472FF5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A15ACA8B-1999-49E4-AB87-621472FF53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0A432B-5635-4497-A286-DCFCBF97C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040A432B-5635-4497-A286-DCFCBF97C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09FAB-35EB-4BAC-A087-E730BD172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42E09FAB-35EB-4BAC-A087-E730BD1725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C8B63E8-F2C3-4F69-BD4C-D43DC6988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8C8B63E8-F2C3-4F69-BD4C-D43DC6988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6BFC758-4084-4B2A-95C0-4E8F9E953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D6BFC758-4084-4B2A-95C0-4E8F9E9532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D712E72-B64A-418B-A07F-46CA2CFD73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4D712E72-B64A-418B-A07F-46CA2CFD73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0" y="1516156"/>
            <a:ext cx="8794377" cy="1020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0" y="2662166"/>
            <a:ext cx="7223016" cy="39686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not windfall profit, then use excess capital RBI already has..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63852838"/>
              </p:ext>
            </p:extLst>
          </p:nvPr>
        </p:nvGraphicFramePr>
        <p:xfrm>
          <a:off x="134470" y="484698"/>
          <a:ext cx="8928848" cy="1328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0083" y="2395576"/>
            <a:ext cx="2286000" cy="22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39813A-6272-4712-AFE7-5FD0B0262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D39813A-6272-4712-AFE7-5FD0B02625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78F147-0284-43D7-8B2B-D108ED247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B78F147-0284-43D7-8B2B-D108ED247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96BF22-D409-4AA6-B77E-5FA78B461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BD96BF22-D409-4AA6-B77E-5FA78B461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8C905A-347F-40E5-9D77-4D4525070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9B8C905A-347F-40E5-9D77-4D45250704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20CF18-B339-4E7E-9A4F-E69118847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820CF18-B339-4E7E-9A4F-E691188473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55F806-D585-45BD-85EA-4AFD45DB7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8C55F806-D585-45BD-85EA-4AFD45DB7A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E73911-D475-45BD-920A-DC1ABCB13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39E73911-D475-45BD-920A-DC1ABCB13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34" y="2124808"/>
            <a:ext cx="5905500" cy="441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8" y="86573"/>
            <a:ext cx="6314286" cy="1866667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5222631" y="1953240"/>
            <a:ext cx="2787162" cy="1740877"/>
          </a:xfrm>
          <a:prstGeom prst="wedgeRectCallout">
            <a:avLst>
              <a:gd name="adj1" fmla="val -69413"/>
              <a:gd name="adj2" fmla="val 286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Already giving 10k crore for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ndra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  <a:p>
            <a:r>
              <a:rPr lang="en-US" sz="2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tiger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dhanush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650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895492" cy="68581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895492" y="0"/>
            <a:ext cx="1248508" cy="15621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For Mains answer writing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842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0515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95492" y="0"/>
            <a:ext cx="1248508" cy="15621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For Mains answer writing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117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34" y="1"/>
            <a:ext cx="9194334" cy="7180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TBS, NPA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7996372"/>
              </p:ext>
            </p:extLst>
          </p:nvPr>
        </p:nvGraphicFramePr>
        <p:xfrm>
          <a:off x="117446" y="914400"/>
          <a:ext cx="8834467" cy="5721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200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638" cy="34294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34599" y="0"/>
            <a:ext cx="4488747" cy="3607267"/>
            <a:chOff x="4634599" y="0"/>
            <a:chExt cx="4488747" cy="36072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4599" y="0"/>
              <a:ext cx="4341621" cy="3256216"/>
            </a:xfrm>
            <a:prstGeom prst="rect">
              <a:avLst/>
            </a:prstGeom>
          </p:spPr>
        </p:pic>
        <p:sp>
          <p:nvSpPr>
            <p:cNvPr id="6" name="Flowchart: Process 5"/>
            <p:cNvSpPr/>
            <p:nvPr/>
          </p:nvSpPr>
          <p:spPr>
            <a:xfrm>
              <a:off x="6157519" y="2843869"/>
              <a:ext cx="1442907" cy="763398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5/25, SDR, S4A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Flowchart: Process 7"/>
            <p:cNvSpPr/>
            <p:nvPr/>
          </p:nvSpPr>
          <p:spPr>
            <a:xfrm>
              <a:off x="7701093" y="2843869"/>
              <a:ext cx="1422253" cy="763398"/>
            </a:xfrm>
            <a:prstGeom prst="flowChartProcess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I&amp;B Code 2016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85853"/>
            <a:ext cx="6157519" cy="2899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879" y="4414973"/>
            <a:ext cx="3344505" cy="2443027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6618914" y="3685853"/>
            <a:ext cx="2504432" cy="1783769"/>
          </a:xfrm>
          <a:prstGeom prst="wedgeRectCallout">
            <a:avLst>
              <a:gd name="adj1" fmla="val -32222"/>
              <a:gd name="adj2" fmla="val 6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“Moral Hazard”: even if fix NPA, then bankers will start CARELESS Lending!!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7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691874" y="1560353"/>
          <a:ext cx="5743473" cy="338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 structure of PSB?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086" y="4561185"/>
            <a:ext cx="1545786" cy="1559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5872" y="4561185"/>
            <a:ext cx="1545786" cy="1559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1658" y="4561185"/>
            <a:ext cx="1545786" cy="1559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173" y="2617321"/>
            <a:ext cx="3609975" cy="1266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083" y="693977"/>
            <a:ext cx="1923344" cy="19233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554" y="652643"/>
            <a:ext cx="1176112" cy="1176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932" y="541116"/>
            <a:ext cx="1399166" cy="13991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444" y="4655625"/>
            <a:ext cx="1790820" cy="152344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Curved Left Arrow 1"/>
          <p:cNvSpPr/>
          <p:nvPr/>
        </p:nvSpPr>
        <p:spPr>
          <a:xfrm rot="1652600">
            <a:off x="7459859" y="2446237"/>
            <a:ext cx="794253" cy="1608992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/>
          <p:cNvSpPr/>
          <p:nvPr/>
        </p:nvSpPr>
        <p:spPr>
          <a:xfrm rot="1652600">
            <a:off x="6913043" y="3639313"/>
            <a:ext cx="794253" cy="1608992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-27832" y="2242266"/>
            <a:ext cx="1600086" cy="1641880"/>
          </a:xfrm>
          <a:prstGeom prst="wedgeRectCallout">
            <a:avLst>
              <a:gd name="adj1" fmla="val 75442"/>
              <a:gd name="adj2" fmla="val -11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Political elements, Agenda </a:t>
            </a:r>
            <a:r>
              <a:rPr lang="en-US" sz="2800" dirty="0" smtClean="0">
                <a:sym typeface="Wingdings" panose="05000000000000000000" pitchFamily="2" charset="2"/>
              </a:rPr>
              <a:t>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16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81854" y="1560353"/>
          <a:ext cx="5743473" cy="338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67113" y="23253"/>
            <a:ext cx="9144000" cy="701675"/>
          </a:xfrm>
        </p:spPr>
        <p:txBody>
          <a:bodyPr/>
          <a:lstStyle/>
          <a:p>
            <a:r>
              <a:rPr lang="en-US" dirty="0" smtClean="0"/>
              <a:t>RBI’s own PJ Nayak Committee (2014)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" y="5643322"/>
            <a:ext cx="1545786" cy="1559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449" y="5643322"/>
            <a:ext cx="1545786" cy="1559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235" y="5643322"/>
            <a:ext cx="1545786" cy="1559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53" y="2617321"/>
            <a:ext cx="3609975" cy="1266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063" y="693977"/>
            <a:ext cx="1923344" cy="19233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5534" y="652643"/>
            <a:ext cx="1176112" cy="11761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912" y="541116"/>
            <a:ext cx="1399166" cy="13991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424" y="4655625"/>
            <a:ext cx="1790820" cy="152344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38663" y="4781725"/>
            <a:ext cx="4533335" cy="84060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Banking Investment Company (BIC) as holding co.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lowchart: Process 14"/>
          <p:cNvSpPr/>
          <p:nvPr/>
        </p:nvSpPr>
        <p:spPr>
          <a:xfrm>
            <a:off x="6080753" y="2928484"/>
            <a:ext cx="2899115" cy="3548516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u="sng" dirty="0" smtClean="0"/>
              <a:t>RBI 2016, Jul.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Investors may shy away due to holding company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Then BASEL-III recapitalization  difficult </a:t>
            </a:r>
            <a:r>
              <a:rPr lang="en-US" sz="2800" dirty="0" smtClean="0">
                <a:sym typeface="Wingdings" panose="05000000000000000000" pitchFamily="2" charset="2"/>
              </a:rPr>
              <a:t></a:t>
            </a:r>
            <a:endParaRPr lang="en-US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666" y="23252"/>
            <a:ext cx="1502334" cy="126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0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800" y="4537710"/>
            <a:ext cx="1463040" cy="14630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652" y="4537710"/>
            <a:ext cx="1463040" cy="1463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652" y="4321806"/>
            <a:ext cx="2736342" cy="3231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SHARE-HOLDERS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652" y="3583101"/>
            <a:ext cx="2736342" cy="3231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 Black" panose="020B0A04020102020204" pitchFamily="34" charset="0"/>
              </a:rPr>
              <a:t>Board of Directors</a:t>
            </a:r>
          </a:p>
        </p:txBody>
      </p:sp>
      <p:cxnSp>
        <p:nvCxnSpPr>
          <p:cNvPr id="9" name="Straight Arrow Connector 8"/>
          <p:cNvCxnSpPr>
            <a:stCxn id="4" idx="0"/>
            <a:endCxn id="5" idx="2"/>
          </p:cNvCxnSpPr>
          <p:nvPr/>
        </p:nvCxnSpPr>
        <p:spPr>
          <a:xfrm flipV="1">
            <a:off x="2012823" y="3883183"/>
            <a:ext cx="0" cy="4386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3"/>
            <a:endCxn id="26" idx="1"/>
          </p:cNvCxnSpPr>
          <p:nvPr/>
        </p:nvCxnSpPr>
        <p:spPr>
          <a:xfrm flipV="1">
            <a:off x="2993239" y="1991509"/>
            <a:ext cx="387755" cy="7077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612" y="4471847"/>
            <a:ext cx="2075688" cy="13754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57645" y="3122487"/>
            <a:ext cx="1420034" cy="421972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Arial Black" panose="020B0A04020102020204" pitchFamily="34" charset="0"/>
              </a:rPr>
              <a:t>PROFIT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73974" y="3883184"/>
            <a:ext cx="1603705" cy="454432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 Black" panose="020B0A04020102020204" pitchFamily="34" charset="0"/>
              </a:rPr>
              <a:t>DIVIDEND</a:t>
            </a:r>
          </a:p>
        </p:txBody>
      </p:sp>
      <p:cxnSp>
        <p:nvCxnSpPr>
          <p:cNvPr id="21" name="Straight Arrow Connector 20"/>
          <p:cNvCxnSpPr>
            <a:stCxn id="26" idx="3"/>
            <a:endCxn id="48" idx="0"/>
          </p:cNvCxnSpPr>
          <p:nvPr/>
        </p:nvCxnSpPr>
        <p:spPr>
          <a:xfrm>
            <a:off x="5324800" y="1991510"/>
            <a:ext cx="451256" cy="11901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362" y="1810540"/>
            <a:ext cx="1848878" cy="17774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994" y="931633"/>
            <a:ext cx="1943807" cy="211975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4700" y="3181702"/>
            <a:ext cx="2062712" cy="641114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5865580" y="3769731"/>
            <a:ext cx="68876" cy="66552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76056" y="1037251"/>
            <a:ext cx="3013381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Bifurcation of CMD </a:t>
            </a:r>
            <a:r>
              <a:rPr lang="en-US" sz="2400" dirty="0" smtClean="0">
                <a:latin typeface="Franklin Gothic Medium Cond" panose="020B0606030402020204" pitchFamily="34" charset="0"/>
              </a:rPr>
              <a:t>post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Franklin Gothic Medium Cond" panose="020B0606030402020204" pitchFamily="34" charset="0"/>
              </a:rPr>
              <a:t>Chairman </a:t>
            </a:r>
            <a:r>
              <a:rPr lang="en-US" sz="2400" dirty="0" err="1" smtClean="0">
                <a:latin typeface="Franklin Gothic Medium Cond" panose="020B0606030402020204" pitchFamily="34" charset="0"/>
              </a:rPr>
              <a:t>alag</a:t>
            </a:r>
            <a:endParaRPr lang="en-US" sz="2400" dirty="0" smtClean="0">
              <a:latin typeface="Franklin Gothic Medium Cond" panose="020B06060304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Franklin Gothic Medium Cond" panose="020B0606030402020204" pitchFamily="34" charset="0"/>
              </a:rPr>
              <a:t>MD(CEO) </a:t>
            </a:r>
            <a:r>
              <a:rPr lang="en-US" sz="2400" dirty="0" err="1" smtClean="0">
                <a:latin typeface="Franklin Gothic Medium Cond" panose="020B0606030402020204" pitchFamily="34" charset="0"/>
              </a:rPr>
              <a:t>alag</a:t>
            </a:r>
            <a:endParaRPr lang="en-US" sz="2400" dirty="0">
              <a:latin typeface="Franklin Gothic Medium Cond" panose="020B06060304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Now this is done in PSBs as well, + private professionals can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err="1"/>
              <a:t>Indradhanush</a:t>
            </a:r>
            <a:r>
              <a:rPr lang="en-US" sz="2700" dirty="0"/>
              <a:t>: Key Performance Indicators (KPIs): 4 sections 100 marks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8060"/>
            <a:ext cx="4967589" cy="3128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532" y="1618060"/>
            <a:ext cx="3923413" cy="3128963"/>
          </a:xfrm>
          <a:prstGeom prst="rect">
            <a:avLst/>
          </a:prstGeom>
        </p:spPr>
      </p:pic>
      <p:sp>
        <p:nvSpPr>
          <p:cNvPr id="14" name="Up Arrow Callout 13"/>
          <p:cNvSpPr/>
          <p:nvPr/>
        </p:nvSpPr>
        <p:spPr>
          <a:xfrm>
            <a:off x="184559" y="4747022"/>
            <a:ext cx="8816386" cy="748497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Performance bonus to MD &amp; CEO linked to this score</a:t>
            </a:r>
          </a:p>
        </p:txBody>
      </p:sp>
    </p:spTree>
    <p:extLst>
      <p:ext uri="{BB962C8B-B14F-4D97-AF65-F5344CB8AC3E}">
        <p14:creationId xmlns:p14="http://schemas.microsoft.com/office/powerpoint/2010/main" val="37215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75947"/>
          <a:ext cx="8797925" cy="3956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r>
              <a:rPr lang="en-US" baseline="30000" dirty="0" smtClean="0"/>
              <a:t>st</a:t>
            </a:r>
            <a:r>
              <a:rPr lang="en-US" dirty="0" smtClean="0"/>
              <a:t> Dec 2016: Total NPA in SCB: 9.6 lakh crores</a:t>
            </a:r>
            <a:endParaRPr lang="en-US" dirty="0"/>
          </a:p>
        </p:txBody>
      </p:sp>
      <p:sp>
        <p:nvSpPr>
          <p:cNvPr id="2" name="Explosion 2 1"/>
          <p:cNvSpPr/>
          <p:nvPr/>
        </p:nvSpPr>
        <p:spPr>
          <a:xfrm>
            <a:off x="0" y="4388609"/>
            <a:ext cx="7574985" cy="2249584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4.20  / 9.6 L.cr = 40% of NPA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05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BBB recommended by</a:t>
            </a:r>
          </a:p>
          <a:p>
            <a:r>
              <a:rPr lang="en-US" dirty="0" smtClean="0"/>
              <a:t>2014: P J Nayak Committee </a:t>
            </a:r>
          </a:p>
          <a:p>
            <a:r>
              <a:rPr lang="en-US" dirty="0" smtClean="0"/>
              <a:t>2015: </a:t>
            </a:r>
            <a:r>
              <a:rPr lang="en-US" dirty="0" err="1" smtClean="0"/>
              <a:t>Gyan</a:t>
            </a:r>
            <a:r>
              <a:rPr lang="en-US" dirty="0" smtClean="0"/>
              <a:t> </a:t>
            </a:r>
            <a:r>
              <a:rPr lang="en-US" dirty="0" err="1" smtClean="0"/>
              <a:t>Sangam</a:t>
            </a:r>
            <a:r>
              <a:rPr lang="en-US" dirty="0" smtClean="0"/>
              <a:t> (Pune)</a:t>
            </a:r>
          </a:p>
          <a:p>
            <a:r>
              <a:rPr lang="en-US" dirty="0" smtClean="0"/>
              <a:t>2015: Budget</a:t>
            </a:r>
          </a:p>
          <a:p>
            <a:r>
              <a:rPr lang="en-US" dirty="0" smtClean="0"/>
              <a:t>2016, April: Operational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38" y="1550872"/>
            <a:ext cx="4584700" cy="249895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But who will select PSB Bankers in professional manner?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544" y="4049828"/>
            <a:ext cx="3060457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Structure: Bank board bureau (WEF 1/4/2016)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855763" y="548756"/>
            <a:ext cx="3209105" cy="1531388"/>
          </a:xfrm>
          <a:prstGeom prst="wedgeRoundRectCallout">
            <a:avLst>
              <a:gd name="adj1" fmla="val -59587"/>
              <a:gd name="adj2" fmla="val -628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Article 148 (4): CAG  not eligible for further office under Union/State Government ????</a:t>
            </a:r>
            <a:endParaRPr lang="en-US" sz="2800" dirty="0">
              <a:latin typeface="Franklin Gothic Medium Cond" panose="020B0606030402020204" pitchFamily="34" charset="0"/>
            </a:endParaRPr>
          </a:p>
        </p:txBody>
      </p:sp>
      <p:sp>
        <p:nvSpPr>
          <p:cNvPr id="2" name="Right Arrow Callout 1"/>
          <p:cNvSpPr/>
          <p:nvPr/>
        </p:nvSpPr>
        <p:spPr>
          <a:xfrm>
            <a:off x="41033" y="1314450"/>
            <a:ext cx="1022836" cy="2029409"/>
          </a:xfrm>
          <a:prstGeom prst="right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000" dirty="0"/>
              <a:t>2 years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5600" y="1841631"/>
            <a:ext cx="1891948" cy="2206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0400" y="3831004"/>
            <a:ext cx="2186529" cy="18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</p:spPr>
        <p:txBody>
          <a:bodyPr/>
          <a:lstStyle/>
          <a:p>
            <a:r>
              <a:rPr lang="en-US" dirty="0" smtClean="0"/>
              <a:t>GSM2: BBB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4056" y="-223909"/>
            <a:ext cx="3060457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1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280210"/>
              </p:ext>
            </p:extLst>
          </p:nvPr>
        </p:nvGraphicFramePr>
        <p:xfrm>
          <a:off x="149289" y="973486"/>
          <a:ext cx="8845421" cy="270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sector Reforms: </a:t>
            </a:r>
            <a:r>
              <a:rPr lang="en-US" strike="sngStrike" dirty="0"/>
              <a:t>Narsimhan-III ? 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4334607" y="3647678"/>
          <a:ext cx="2614906" cy="3210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Picture 2" descr="M. Narasimham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298" y="3852703"/>
            <a:ext cx="1428750" cy="1428750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921" y="5267131"/>
            <a:ext cx="1974502" cy="5468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Narsimhan I &amp; II 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7300545" y="3647678"/>
          <a:ext cx="1694166" cy="1619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3" name="Rectangle 2"/>
          <p:cNvSpPr/>
          <p:nvPr/>
        </p:nvSpPr>
        <p:spPr>
          <a:xfrm>
            <a:off x="449116" y="714734"/>
            <a:ext cx="3741951" cy="517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+SURVEY: 4R AND 4D</a:t>
            </a:r>
            <a:endParaRPr lang="en-US" sz="2800" dirty="0"/>
          </a:p>
        </p:txBody>
      </p:sp>
      <p:sp>
        <p:nvSpPr>
          <p:cNvPr id="6" name="Rectangular Callout 5"/>
          <p:cNvSpPr/>
          <p:nvPr/>
        </p:nvSpPr>
        <p:spPr>
          <a:xfrm>
            <a:off x="2162198" y="3647678"/>
            <a:ext cx="2028869" cy="2288264"/>
          </a:xfrm>
          <a:prstGeom prst="wedgeRectCallout">
            <a:avLst>
              <a:gd name="adj1" fmla="val -3932"/>
              <a:gd name="adj2" fmla="val -616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FinMin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RBI,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Insurance, FI</a:t>
            </a:r>
          </a:p>
        </p:txBody>
      </p:sp>
    </p:spTree>
    <p:extLst>
      <p:ext uri="{BB962C8B-B14F-4D97-AF65-F5344CB8AC3E}">
        <p14:creationId xmlns:p14="http://schemas.microsoft.com/office/powerpoint/2010/main" val="404462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B26195-544F-41BC-9326-7A1B81D22C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CB26195-544F-41BC-9326-7A1B81D22C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90AADA-BA5D-4485-B09B-69173B1008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D90AADA-BA5D-4485-B09B-69173B1008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B84E0-97EA-4CDB-B2F7-07BABC2B3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788B84E0-97EA-4CDB-B2F7-07BABC2B3D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B54C8D-6E28-43AF-9146-3420BFD12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CB54C8D-6E28-43AF-9146-3420BFD12E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F9189B-EDCE-40BD-B78A-92EFC56A89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DF9189B-EDCE-40BD-B78A-92EFC56A89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B1038C-051C-4F5F-8D4A-0EAA18B65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7BB1038C-051C-4F5F-8D4A-0EAA18B65E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E13359-12E4-4A10-9C5F-4A3B819F4B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2EE13359-12E4-4A10-9C5F-4A3B819F4B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4C6B42-C748-456E-B3DB-FADB167A3B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454C6B42-C748-456E-B3DB-FADB167A3B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5" grpId="0">
        <p:bldAsOne/>
      </p:bldGraphic>
      <p:bldGraphic spid="9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Twin Balance Sheet Syndrome –how to fix?</a:t>
            </a:r>
            <a:endParaRPr lang="en-US" dirty="0"/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917575" y="1225550"/>
          <a:ext cx="7391400" cy="4119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883" y="3798810"/>
            <a:ext cx="1174340" cy="10039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882" y="3063003"/>
            <a:ext cx="1171187" cy="900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636" y="2281422"/>
            <a:ext cx="1174340" cy="1003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997" y="4803238"/>
            <a:ext cx="3093890" cy="4793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743" y="3799329"/>
            <a:ext cx="4312307" cy="3149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212" y="5374313"/>
            <a:ext cx="614477" cy="10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455" y="413300"/>
            <a:ext cx="3543795" cy="2267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47601" y="1926055"/>
            <a:ext cx="6668431" cy="5039428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234455" y="2413769"/>
          <a:ext cx="2599267" cy="455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4044287" y="149266"/>
            <a:ext cx="4972714" cy="1273134"/>
            <a:chOff x="4044287" y="149266"/>
            <a:chExt cx="4972714" cy="12731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4287" y="149266"/>
              <a:ext cx="4972714" cy="72111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047067" y="809118"/>
              <a:ext cx="4969933" cy="6132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UPSC got into habit of asking “Contemporary” topics that are ~1.5-2 years old (WEF Prelim-2016)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8" name="Diagram 7"/>
          <p:cNvGraphicFramePr/>
          <p:nvPr>
            <p:extLst/>
          </p:nvPr>
        </p:nvGraphicFramePr>
        <p:xfrm>
          <a:off x="3699933" y="1113095"/>
          <a:ext cx="5444067" cy="5364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0" name="Rectangle 9"/>
          <p:cNvSpPr/>
          <p:nvPr/>
        </p:nvSpPr>
        <p:spPr>
          <a:xfrm>
            <a:off x="6383867" y="5935133"/>
            <a:ext cx="2760133" cy="9228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So, Now observe….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387323" y="2236752"/>
            <a:ext cx="3006037" cy="354033"/>
          </a:xfrm>
          <a:prstGeom prst="wedgeRectCallout">
            <a:avLst>
              <a:gd name="adj1" fmla="val -20750"/>
              <a:gd name="adj2" fmla="val -10012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I’m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Chetan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Bhagat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Economic surveys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387323" y="149266"/>
            <a:ext cx="3006037" cy="354033"/>
          </a:xfrm>
          <a:prstGeom prst="wedgeRectCallout">
            <a:avLst>
              <a:gd name="adj1" fmla="val 26363"/>
              <a:gd name="adj2" fmla="val 9598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I’m Arvind Subramanian of English fiction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83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A29DCC7-EAB9-44CB-838F-86F2F87E1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3A29DCC7-EAB9-44CB-838F-86F2F87E1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658F702-DB30-4908-B710-4C452C8968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658F702-DB30-4908-B710-4C452C8968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C766BF-3BF7-4B67-8D27-5D392149F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CBC766BF-3BF7-4B67-8D27-5D392149F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AD4B18-6B47-40CA-9327-3DA37E7618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B7AD4B18-6B47-40CA-9327-3DA37E7618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B5ED10-09AA-4C6A-A8DD-6CAF5D8CA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41B5ED10-09AA-4C6A-A8DD-6CAF5D8CA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1A72233-28BC-4944-ACA1-AB11E5EF4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31A72233-28BC-4944-ACA1-AB11E5EF4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341A4B-97CB-45F5-BE58-85DB315DBD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C1341A4B-97CB-45F5-BE58-85DB315DBD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757" y="3708032"/>
            <a:ext cx="4312307" cy="3149968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-89292" y="889233"/>
          <a:ext cx="5047185" cy="570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Survey-2015: “4R”			Economic Survey2014: “4D”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4726009"/>
              </p:ext>
            </p:extLst>
          </p:nvPr>
        </p:nvGraphicFramePr>
        <p:xfrm>
          <a:off x="4868602" y="889233"/>
          <a:ext cx="4275398" cy="5771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2509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65B482-EB5A-4F79-A108-22257208E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165B482-EB5A-4F79-A108-22257208E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6D6C22B-9EA5-4FBA-96BF-0ADCF9F48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6D6C22B-9EA5-4FBA-96BF-0ADCF9F48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6D79E3-B1E4-4414-A479-16F66738C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966D79E3-B1E4-4414-A479-16F66738C7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C8678B-2510-4DB9-9F50-9FFF86C63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7FC8678B-2510-4DB9-9F50-9FFF86C63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7604F6-CABE-49E9-A77A-2541BB6EA7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97604F6-CABE-49E9-A77A-2541BB6EA7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B694D63-15EC-4B5E-BA63-72F8E2A8F4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8B694D63-15EC-4B5E-BA63-72F8E2A8F4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C7AF65-1BE2-492E-B65E-DD225BBF9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6AC7AF65-1BE2-492E-B65E-DD225BBF9B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F7AA7FC-4450-416F-9CCC-E97FB37264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DF7AA7FC-4450-416F-9CCC-E97FB37264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FE1525-9B5F-401A-B08E-A7AE51A3F5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8AFE1525-9B5F-401A-B08E-A7AE51A3F5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E5BE93-C90E-4B7C-B176-9E6187134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E5E5BE93-C90E-4B7C-B176-9E6187134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1A120F-62AD-419A-BBC8-FF31140E09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551A120F-62AD-419A-BBC8-FF31140E09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FA8575-362C-426D-9503-5F2A30438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graphicEl>
                                              <a:dgm id="{02FA8575-362C-426D-9503-5F2A30438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DBB580-E6E1-43B8-9F7D-C4679BD99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D8DBB580-E6E1-43B8-9F7D-C4679BD990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B7C445-4496-4182-AA87-63ED2EB33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dgm id="{F5B7C445-4496-4182-AA87-63ED2EB33D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026752-2D8F-4751-9D7B-86F3BA908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07026752-2D8F-4751-9D7B-86F3BA908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701186-7EB4-42CD-9A7D-D3B9BEAAB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graphicEl>
                                              <a:dgm id="{A6701186-7EB4-42CD-9A7D-D3B9BEAAB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7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how exactly to “WRITE” in mains?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13" y="795523"/>
            <a:ext cx="7637287" cy="5080614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68852631"/>
              </p:ext>
            </p:extLst>
          </p:nvPr>
        </p:nvGraphicFramePr>
        <p:xfrm>
          <a:off x="0" y="166700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21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1E51CA-FDE5-429F-A91E-309DDC5B61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A1E51CA-FDE5-429F-A91E-309DDC5B61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5A99DA-1D77-4B73-BAD9-D05EBFFA1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5A99DA-1D77-4B73-BAD9-D05EBFFA11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981E36-594E-426C-8310-803CE8E99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0981E36-594E-426C-8310-803CE8E99D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541" y="-1"/>
            <a:ext cx="5746459" cy="68630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" y="0"/>
            <a:ext cx="1793839" cy="1526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Survey 2015</a:t>
            </a:r>
          </a:p>
          <a:p>
            <a:pPr algn="ctr"/>
            <a:r>
              <a:rPr lang="en-US" sz="2400" dirty="0" smtClean="0"/>
              <a:t>4D</a:t>
            </a:r>
          </a:p>
          <a:p>
            <a:pPr algn="ctr"/>
            <a:r>
              <a:rPr lang="en-US" sz="2400" u="sng" dirty="0" smtClean="0"/>
              <a:t>English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294417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0"/>
            <a:ext cx="1793839" cy="1526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Survey 2015</a:t>
            </a:r>
          </a:p>
          <a:p>
            <a:pPr algn="ctr"/>
            <a:r>
              <a:rPr lang="en-US" sz="2400" dirty="0" smtClean="0"/>
              <a:t>4D</a:t>
            </a:r>
          </a:p>
          <a:p>
            <a:pPr algn="ctr"/>
            <a:r>
              <a:rPr lang="en-US" sz="2400" u="sng" dirty="0" smtClean="0"/>
              <a:t>Hindi</a:t>
            </a:r>
            <a:endParaRPr lang="en-US" sz="2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988" y="0"/>
            <a:ext cx="5410899" cy="67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7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609" y="2307899"/>
            <a:ext cx="9220609" cy="455010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5002306" y="272562"/>
            <a:ext cx="4141694" cy="1636920"/>
          </a:xfrm>
          <a:prstGeom prst="wedgeRectCallout">
            <a:avLst>
              <a:gd name="adj1" fmla="val 39423"/>
              <a:gd name="adj2" fmla="val 114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 lakh in bank 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ECB, Bond etc.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total 7.5 lakh crore 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38" y="140677"/>
            <a:ext cx="4774224" cy="20398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Post-BREXIT, </a:t>
            </a:r>
            <a:r>
              <a:rPr lang="en-US" sz="3200" dirty="0" err="1" smtClean="0"/>
              <a:t>Trumpism</a:t>
            </a:r>
            <a:r>
              <a:rPr lang="en-US" sz="3200" dirty="0" smtClean="0"/>
              <a:t>,  fall of rupee, “</a:t>
            </a:r>
            <a:r>
              <a:rPr lang="en-US" sz="3200" dirty="0" err="1" smtClean="0"/>
              <a:t>BoP</a:t>
            </a:r>
            <a:r>
              <a:rPr lang="en-US" sz="3200" dirty="0" smtClean="0"/>
              <a:t> crisis”.. Sleeping volcano if not resolved.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33" y="2798885"/>
            <a:ext cx="53149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551" y="1"/>
            <a:ext cx="6860450" cy="6791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0"/>
            <a:ext cx="1793839" cy="1526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Survey 2016</a:t>
            </a:r>
          </a:p>
          <a:p>
            <a:pPr algn="ctr"/>
            <a:r>
              <a:rPr lang="en-US" sz="2400" dirty="0" smtClean="0"/>
              <a:t>4R</a:t>
            </a:r>
          </a:p>
          <a:p>
            <a:pPr algn="ctr"/>
            <a:r>
              <a:rPr lang="en-US" sz="2400" u="sng" dirty="0" smtClean="0"/>
              <a:t>English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96451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39" y="0"/>
            <a:ext cx="735016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0"/>
            <a:ext cx="1793839" cy="1526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Survey 2016</a:t>
            </a:r>
          </a:p>
          <a:p>
            <a:pPr algn="ctr"/>
            <a:r>
              <a:rPr lang="en-US" sz="2400" dirty="0" smtClean="0"/>
              <a:t>4R</a:t>
            </a:r>
          </a:p>
          <a:p>
            <a:pPr algn="ctr"/>
            <a:r>
              <a:rPr lang="en-US" sz="2400" u="sng" dirty="0" smtClean="0"/>
              <a:t>Hindi</a:t>
            </a:r>
            <a:endParaRPr lang="en-US" sz="2400" u="sng" dirty="0"/>
          </a:p>
        </p:txBody>
      </p:sp>
      <p:sp>
        <p:nvSpPr>
          <p:cNvPr id="2" name="Rectangle 1"/>
          <p:cNvSpPr/>
          <p:nvPr/>
        </p:nvSpPr>
        <p:spPr>
          <a:xfrm>
            <a:off x="0" y="3578469"/>
            <a:ext cx="1793838" cy="19079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Survey 2017</a:t>
            </a:r>
          </a:p>
          <a:p>
            <a:pPr algn="ctr"/>
            <a:r>
              <a:rPr lang="en-US" sz="2400" u="sng" dirty="0" smtClean="0"/>
              <a:t>Self study</a:t>
            </a:r>
          </a:p>
          <a:p>
            <a:pPr algn="ctr"/>
            <a:r>
              <a:rPr lang="en-US" sz="2400" dirty="0" smtClean="0"/>
              <a:t>v1C4 (TBS)</a:t>
            </a:r>
          </a:p>
          <a:p>
            <a:pPr algn="ctr"/>
            <a:r>
              <a:rPr lang="en-US" sz="2400" dirty="0" smtClean="0"/>
              <a:t>Box.1 (PARA)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244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88" y="3042137"/>
            <a:ext cx="12772355" cy="17766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256" y="691769"/>
            <a:ext cx="7988662" cy="15942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material is “Demonetized” and “</a:t>
            </a:r>
            <a:r>
              <a:rPr lang="en-US" dirty="0" err="1" smtClean="0"/>
              <a:t>Decontentized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65256" y="1169377"/>
            <a:ext cx="7341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5256" y="1925515"/>
            <a:ext cx="7341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00605" y="4385980"/>
            <a:ext cx="7341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00" y="2313939"/>
            <a:ext cx="8028571" cy="76190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128034" y="3544152"/>
            <a:ext cx="7341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797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34" y="1"/>
            <a:ext cx="9194334" cy="6814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TBS, NPA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7446" y="914400"/>
          <a:ext cx="8834467" cy="5460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073" y="3587549"/>
            <a:ext cx="8681884" cy="605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65" y="6161389"/>
            <a:ext cx="8190270" cy="77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972642"/>
              </p:ext>
            </p:extLst>
          </p:nvPr>
        </p:nvGraphicFramePr>
        <p:xfrm>
          <a:off x="-134224" y="889372"/>
          <a:ext cx="9353725" cy="596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BES171: Banking, Finance &amp; Insurance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354" y="494105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621" y="444685"/>
            <a:ext cx="1190791" cy="119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044" y="467869"/>
            <a:ext cx="1190791" cy="1190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354" y="369035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4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992271" y="3437721"/>
            <a:ext cx="4458960" cy="428218"/>
          </a:xfrm>
          <a:prstGeom prst="wedgeRectCallout">
            <a:avLst>
              <a:gd name="adj1" fmla="val -38631"/>
              <a:gd name="adj2" fmla="val -107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nklin Gothic Medium Cond"/>
                <a:ea typeface="+mn-ea"/>
              </a:rPr>
              <a:t>Banking|Finance|insurance|inclusion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Franklin Gothic Medium Con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05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F2A11F-57B2-4FA2-A814-99C2B4313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6F2A11F-57B2-4FA2-A814-99C2B4313A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D19550-DE6B-4CF8-89A2-26C9A4DA9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FD19550-DE6B-4CF8-89A2-26C9A4DA9E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95C66F-0A48-403D-A3F8-B596F4FD0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795C66F-0A48-403D-A3F8-B596F4FD0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1A2E6-B632-4448-8EFC-D4333D23D8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C91A2E6-B632-4448-8EFC-D4333D23D8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530538-123C-4477-B024-143DB74D9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9530538-123C-4477-B024-143DB74D93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137798-6FF4-4503-955D-FC3467FDF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74137798-6FF4-4503-955D-FC3467FDF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3B60AD-492E-42DF-BE2A-9812FC6AE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BE3B60AD-492E-42DF-BE2A-9812FC6AE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54B640-FC21-4E0C-808A-F67990C234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2154B640-FC21-4E0C-808A-F67990C234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1BE992-E10D-4989-944C-26D0B6B89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5E1BE992-E10D-4989-944C-26D0B6B89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6E1E01-47B0-4857-B2A6-8247EF18B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346E1E01-47B0-4857-B2A6-8247EF18BF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8221CC-8305-4D61-9A7B-465917736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6E8221CC-8305-4D61-9A7B-4659177361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CF10E3-CE44-4D5D-B6C3-D093453FED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0FCF10E3-CE44-4D5D-B6C3-D093453FED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60 firms we’ve to </a:t>
            </a:r>
            <a:r>
              <a:rPr lang="en-US" dirty="0" smtClean="0"/>
              <a:t>fix.</a:t>
            </a:r>
            <a:endParaRPr lang="en-US" dirty="0"/>
          </a:p>
          <a:p>
            <a:r>
              <a:rPr lang="en-US" dirty="0" smtClean="0"/>
              <a:t>Joint lenders forum: no consensus among banks to write off  large amount due to 1) !4C 2) public displeasure.</a:t>
            </a:r>
          </a:p>
          <a:p>
            <a:r>
              <a:rPr lang="en-US" dirty="0" smtClean="0"/>
              <a:t>= decentralized effort useless. </a:t>
            </a:r>
          </a:p>
          <a:p>
            <a:r>
              <a:rPr lang="en-US" dirty="0" smtClean="0"/>
              <a:t>Central agency required: hence PARA- this model has been successful in East Asian economies.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Solving NPA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946954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544408" y="64476"/>
            <a:ext cx="2438400" cy="2438400"/>
            <a:chOff x="2790092" y="539261"/>
            <a:chExt cx="2438400" cy="2438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0092" y="539261"/>
              <a:ext cx="2438400" cy="243840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437792" y="1960684"/>
              <a:ext cx="1178170" cy="78251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PARA</a:t>
              </a:r>
              <a:endPara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049" y="64476"/>
            <a:ext cx="2826041" cy="2730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0860" y="3017756"/>
            <a:ext cx="4001058" cy="2715004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/>
          </p:nvPr>
        </p:nvGraphicFramePr>
        <p:xfrm>
          <a:off x="169985" y="5191640"/>
          <a:ext cx="3580213" cy="1613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Right Arrow 9"/>
          <p:cNvSpPr/>
          <p:nvPr/>
        </p:nvSpPr>
        <p:spPr>
          <a:xfrm>
            <a:off x="2540977" y="553915"/>
            <a:ext cx="4387361" cy="1477108"/>
          </a:xfrm>
          <a:prstGeom prst="rightArrow">
            <a:avLst>
              <a:gd name="adj1" fmla="val 50000"/>
              <a:gd name="adj2" fmla="val 38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PARA purchases the “Bad loans”</a:t>
            </a:r>
          </a:p>
          <a:p>
            <a:pPr algn="ctr"/>
            <a:r>
              <a:rPr lang="en-US" sz="2400" dirty="0" smtClean="0"/>
              <a:t>But only from PSB, not PVB</a:t>
            </a:r>
            <a:endParaRPr lang="en-US" sz="2400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776673999"/>
              </p:ext>
            </p:extLst>
          </p:nvPr>
        </p:nvGraphicFramePr>
        <p:xfrm>
          <a:off x="3750198" y="2349339"/>
          <a:ext cx="4970585" cy="432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236" y="773456"/>
            <a:ext cx="1197623" cy="1729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714" y="1361837"/>
            <a:ext cx="1544516" cy="15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9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B8DD9815-7DDA-4B5D-A708-673B5A0D86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graphicEl>
                                              <a:dgm id="{B8DD9815-7DDA-4B5D-A708-673B5A0D86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E13EEB4A-60A4-4F67-960E-187E3A462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graphicEl>
                                              <a:dgm id="{E13EEB4A-60A4-4F67-960E-187E3A462F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13246713"/>
              </p:ext>
            </p:extLst>
          </p:nvPr>
        </p:nvGraphicFramePr>
        <p:xfrm>
          <a:off x="2919046" y="-687583"/>
          <a:ext cx="6224954" cy="697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62401" y="2094523"/>
            <a:ext cx="2438400" cy="2438400"/>
            <a:chOff x="2790092" y="539261"/>
            <a:chExt cx="2438400" cy="2438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0092" y="539261"/>
              <a:ext cx="2438400" cy="243840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3437792" y="1960684"/>
              <a:ext cx="1178170" cy="78251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PARA</a:t>
              </a:r>
              <a:endPara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4642339"/>
            <a:ext cx="4268523" cy="1625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Since PARA is to absorb the bad loans of PSB…so who’ll finance this loss?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35087" y="151982"/>
            <a:ext cx="3097601" cy="2206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Top 60 firms: </a:t>
            </a:r>
          </a:p>
          <a:p>
            <a:pPr algn="ctr"/>
            <a:r>
              <a:rPr lang="en-US" sz="2400" dirty="0" smtClean="0"/>
              <a:t>~4 lakh cr NPA</a:t>
            </a:r>
          </a:p>
          <a:p>
            <a:pPr algn="ctr"/>
            <a:r>
              <a:rPr lang="en-US" sz="2400" dirty="0" smtClean="0"/>
              <a:t>Even if PARA were to absorb 25% loss</a:t>
            </a:r>
          </a:p>
          <a:p>
            <a:pPr algn="ctr"/>
            <a:r>
              <a:rPr lang="en-US" sz="2400" dirty="0" smtClean="0"/>
              <a:t>=  1 lakh cr required. </a:t>
            </a:r>
          </a:p>
          <a:p>
            <a:pPr algn="ctr"/>
            <a:r>
              <a:rPr lang="en-US" sz="2400" dirty="0" smtClean="0"/>
              <a:t>Who will give?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42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9C0434-7985-4C7D-8E7F-B42805AC75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89C0434-7985-4C7D-8E7F-B42805AC75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59E73F-1AC2-417D-8EEE-AEBEDADAB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D459E73F-1AC2-417D-8EEE-AEBEDADAB0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BB4F657-FD20-4B4A-B022-0DEC9EE40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1BB4F657-FD20-4B4A-B022-0DEC9EE404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4BD5C3-D192-4745-BBD5-E2D5F5873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594BD5C3-D192-4745-BBD5-E2D5F5873D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Demonetization= Windfall Profit for RBI? OR NOT??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0968"/>
            <a:ext cx="9214997" cy="613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364" y="2730539"/>
            <a:ext cx="2802320" cy="25958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9313" y="2605621"/>
            <a:ext cx="1828801" cy="23292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3225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British India: RBI Act 1934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349" y="2770283"/>
            <a:ext cx="1192433" cy="11924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81" y="2770283"/>
            <a:ext cx="1192433" cy="1192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6782" y="2785145"/>
            <a:ext cx="1192433" cy="11924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284" y="2785145"/>
            <a:ext cx="1192433" cy="11924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3672" y="3962716"/>
            <a:ext cx="5813571" cy="475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Rs. 100 (face Value) x 5 lakh = Rs. 5 cr capital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717" y="2770282"/>
            <a:ext cx="1192433" cy="1192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00422" y="4551437"/>
                <a:ext cx="6305151" cy="1027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2200 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𝐺𝑜𝑣𝑒𝑟𝑛𝑚𝑒𝑛𝑡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500000 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𝑠h𝑎𝑟𝑒𝑠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=4.4%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2" y="4551437"/>
                <a:ext cx="6305151" cy="1027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972" y="922103"/>
            <a:ext cx="3609975" cy="12668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708612" y="93848"/>
            <a:ext cx="2197915" cy="2459259"/>
            <a:chOff x="6769916" y="325886"/>
            <a:chExt cx="2197915" cy="2459259"/>
          </a:xfrm>
        </p:grpSpPr>
        <p:sp>
          <p:nvSpPr>
            <p:cNvPr id="21" name="Rectangle 20"/>
            <p:cNvSpPr/>
            <p:nvPr/>
          </p:nvSpPr>
          <p:spPr>
            <a:xfrm>
              <a:off x="7113863" y="325886"/>
              <a:ext cx="1567123" cy="1863042"/>
            </a:xfrm>
            <a:prstGeom prst="rect">
              <a:avLst/>
            </a:prstGeom>
            <a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69916" y="2114026"/>
              <a:ext cx="2197915" cy="6711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Sir Osborne Smith</a:t>
              </a:r>
            </a:p>
            <a:p>
              <a:pPr algn="ctr"/>
              <a:r>
                <a:rPr lang="en-US" sz="2400" dirty="0" smtClean="0"/>
                <a:t>1</a:t>
              </a:r>
              <a:r>
                <a:rPr lang="en-US" sz="2400" baseline="30000" dirty="0" smtClean="0"/>
                <a:t>st</a:t>
              </a:r>
              <a:r>
                <a:rPr lang="en-US" sz="2400" dirty="0" smtClean="0"/>
                <a:t> April 1935</a:t>
              </a:r>
              <a:endParaRPr lang="en-US" sz="2400" dirty="0"/>
            </a:p>
          </p:txBody>
        </p:sp>
      </p:grpSp>
      <p:sp>
        <p:nvSpPr>
          <p:cNvPr id="24" name="Rectangular Callout 23"/>
          <p:cNvSpPr/>
          <p:nvPr/>
        </p:nvSpPr>
        <p:spPr>
          <a:xfrm>
            <a:off x="6532685" y="2588156"/>
            <a:ext cx="2549768" cy="2178935"/>
          </a:xfrm>
          <a:prstGeom prst="wedge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January 1949: RBI All private shares transferred to </a:t>
            </a:r>
            <a:r>
              <a:rPr lang="en-US" sz="2400" dirty="0" err="1" smtClean="0"/>
              <a:t>GoI</a:t>
            </a:r>
            <a:r>
              <a:rPr lang="en-US" sz="2400" dirty="0" smtClean="0"/>
              <a:t> under RBI transfer of ownership act ‘48</a:t>
            </a:r>
            <a:endParaRPr lang="en-US" sz="2400" dirty="0"/>
          </a:p>
        </p:txBody>
      </p:sp>
      <p:sp>
        <p:nvSpPr>
          <p:cNvPr id="2" name="Up Arrow Callout 1"/>
          <p:cNvSpPr/>
          <p:nvPr/>
        </p:nvSpPr>
        <p:spPr>
          <a:xfrm>
            <a:off x="5243717" y="5363308"/>
            <a:ext cx="3662810" cy="133643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So, RBI has to pay dividend to Government from its profit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708612" y="4906108"/>
            <a:ext cx="1328041" cy="77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100%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731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105</TotalTime>
  <Words>2272</Words>
  <Application>Microsoft Office PowerPoint</Application>
  <PresentationFormat>On-screen Show (4:3)</PresentationFormat>
  <Paragraphs>455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Arial</vt:lpstr>
      <vt:lpstr>Arial Black</vt:lpstr>
      <vt:lpstr>Arial Narrow</vt:lpstr>
      <vt:lpstr>Arial Unicode MS</vt:lpstr>
      <vt:lpstr>Calibri</vt:lpstr>
      <vt:lpstr>Cambria Math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Shruti</vt:lpstr>
      <vt:lpstr>Wingdings</vt:lpstr>
      <vt:lpstr>BRIJ43_PURPLE_17</vt:lpstr>
      <vt:lpstr>TBS, NPA problem</vt:lpstr>
      <vt:lpstr>Public Sector Asset Rehabilitation Agency (PARA) or “Bad bank”</vt:lpstr>
      <vt:lpstr>31st Dec 2016: Total NPA in SCB: 9.6 lakh crores</vt:lpstr>
      <vt:lpstr>PowerPoint Presentation</vt:lpstr>
      <vt:lpstr>Why PARA</vt:lpstr>
      <vt:lpstr>PowerPoint Presentation</vt:lpstr>
      <vt:lpstr>PowerPoint Presentation</vt:lpstr>
      <vt:lpstr>Demonetization= Windfall Profit for RBI? OR NOT??</vt:lpstr>
      <vt:lpstr>British India: RBI Act 1934</vt:lpstr>
      <vt:lpstr>Money Supply</vt:lpstr>
      <vt:lpstr>RBI’s Balance sheet</vt:lpstr>
      <vt:lpstr>Specified Bank Notes (Cessation of Liabilities) Ordinance, 2016  30/12/16</vt:lpstr>
      <vt:lpstr>RBI’s Balance sheet: special bank notes (SBN)-500, 1000</vt:lpstr>
      <vt:lpstr>Basic accounting equation: technically incorrect ofcourse</vt:lpstr>
      <vt:lpstr>Basic accounting equation: technically incorrect ofcourse</vt:lpstr>
      <vt:lpstr>Counter argument : it’s not ‘windfall profit” for RBI because </vt:lpstr>
      <vt:lpstr>PowerPoint Presentation</vt:lpstr>
      <vt:lpstr>PowerPoint Presentation</vt:lpstr>
      <vt:lpstr>PowerPoint Presentation</vt:lpstr>
      <vt:lpstr>if not windfall profit, then use excess capital RBI already has..</vt:lpstr>
      <vt:lpstr>PowerPoint Presentation</vt:lpstr>
      <vt:lpstr>PowerPoint Presentation</vt:lpstr>
      <vt:lpstr>PowerPoint Presentation</vt:lpstr>
      <vt:lpstr>TBS, NPA problem</vt:lpstr>
      <vt:lpstr>PowerPoint Presentation</vt:lpstr>
      <vt:lpstr>Governance structure of PSB?</vt:lpstr>
      <vt:lpstr>RBI’s own PJ Nayak Committee (2014)</vt:lpstr>
      <vt:lpstr>Now this is done in PSBs as well, + private professionals can apply</vt:lpstr>
      <vt:lpstr>Indradhanush: Key Performance Indicators (KPIs): 4 sections 100 marks</vt:lpstr>
      <vt:lpstr>But who will select PSB Bankers in professional manner?</vt:lpstr>
      <vt:lpstr>Structure: Bank board bureau (WEF 1/4/2016)</vt:lpstr>
      <vt:lpstr>GSM2: BBB functions</vt:lpstr>
      <vt:lpstr>Banking sector Reforms: Narsimhan-III ? </vt:lpstr>
      <vt:lpstr>Twin Balance Sheet Syndrome –how to fix?</vt:lpstr>
      <vt:lpstr>PowerPoint Presentation</vt:lpstr>
      <vt:lpstr>Economic Survey-2015: “4R”   Economic Survey2014: “4D”</vt:lpstr>
      <vt:lpstr>But how exactly to “WRITE” in mains?</vt:lpstr>
      <vt:lpstr>PowerPoint Presentation</vt:lpstr>
      <vt:lpstr>PowerPoint Presentation</vt:lpstr>
      <vt:lpstr>PowerPoint Presentation</vt:lpstr>
      <vt:lpstr>PowerPoint Presentation</vt:lpstr>
      <vt:lpstr>Old material is “Demonetized” and “Decontentized”</vt:lpstr>
      <vt:lpstr>TBS, NPA problem</vt:lpstr>
      <vt:lpstr>BES171: Banking, Finance &amp; Insurance</vt:lpstr>
      <vt:lpstr>Economy: 6 pillars + theory  + current + BES17 (pre cum Mains)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47</cp:revision>
  <dcterms:created xsi:type="dcterms:W3CDTF">2017-04-16T12:02:00Z</dcterms:created>
  <dcterms:modified xsi:type="dcterms:W3CDTF">2017-05-01T11:18:42Z</dcterms:modified>
</cp:coreProperties>
</file>